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9" r:id="rId2"/>
    <p:sldId id="270" r:id="rId3"/>
    <p:sldId id="286" r:id="rId4"/>
    <p:sldId id="317" r:id="rId5"/>
    <p:sldId id="261" r:id="rId6"/>
    <p:sldId id="310" r:id="rId7"/>
    <p:sldId id="313" r:id="rId8"/>
    <p:sldId id="322" r:id="rId9"/>
    <p:sldId id="314" r:id="rId10"/>
    <p:sldId id="320" r:id="rId11"/>
    <p:sldId id="312" r:id="rId12"/>
    <p:sldId id="311" r:id="rId13"/>
    <p:sldId id="315" r:id="rId14"/>
    <p:sldId id="321" r:id="rId15"/>
    <p:sldId id="280" r:id="rId16"/>
    <p:sldId id="316" r:id="rId17"/>
    <p:sldId id="318" r:id="rId18"/>
    <p:sldId id="31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7B7"/>
    <a:srgbClr val="666666"/>
    <a:srgbClr val="43619B"/>
    <a:srgbClr val="2EA6DE"/>
    <a:srgbClr val="F8C22A"/>
    <a:srgbClr val="EE4135"/>
    <a:srgbClr val="D124F4"/>
    <a:srgbClr val="DE972E"/>
    <a:srgbClr val="2575FC"/>
    <a:srgbClr val="005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8E947-2CC7-50CD-8328-4B20E3A70E12}" v="295" dt="2025-04-03T21:44:38.981"/>
    <p1510:client id="{8915491E-F40E-254B-BDF5-8162921A2A00}" v="718" dt="2025-04-03T21:44:56.034"/>
    <p1510:client id="{985DE1B1-1A89-6F82-FC78-3139612F8AD1}" v="35" dt="2025-04-03T21:47:08.749"/>
    <p1510:client id="{E9AD7911-ACEA-8B32-229F-4AC79D094A09}" v="4" dt="2025-04-03T20:35:03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53"/>
  </p:normalViewPr>
  <p:slideViewPr>
    <p:cSldViewPr snapToGrid="0">
      <p:cViewPr>
        <p:scale>
          <a:sx n="160" d="100"/>
          <a:sy n="160" d="100"/>
        </p:scale>
        <p:origin x="-1264" y="-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CETTI FRANCESCO" userId="S::s1124884@studenti.univpm.it::e8ca7ea3-6244-4eec-a711-9ae7f1efba5f" providerId="AD" clId="Web-{28B8E947-2CC7-50CD-8328-4B20E3A70E12}"/>
    <pc:docChg chg="addSld modSld">
      <pc:chgData name="CONCETTI FRANCESCO" userId="S::s1124884@studenti.univpm.it::e8ca7ea3-6244-4eec-a711-9ae7f1efba5f" providerId="AD" clId="Web-{28B8E947-2CC7-50CD-8328-4B20E3A70E12}" dt="2025-04-03T21:44:38.981" v="214" actId="1076"/>
      <pc:docMkLst>
        <pc:docMk/>
      </pc:docMkLst>
      <pc:sldChg chg="addSp delSp modSp">
        <pc:chgData name="CONCETTI FRANCESCO" userId="S::s1124884@studenti.univpm.it::e8ca7ea3-6244-4eec-a711-9ae7f1efba5f" providerId="AD" clId="Web-{28B8E947-2CC7-50CD-8328-4B20E3A70E12}" dt="2025-04-03T20:17:20.170" v="115"/>
        <pc:sldMkLst>
          <pc:docMk/>
          <pc:sldMk cId="2962184533" sldId="261"/>
        </pc:sldMkLst>
        <pc:spChg chg="add">
          <ac:chgData name="CONCETTI FRANCESCO" userId="S::s1124884@studenti.univpm.it::e8ca7ea3-6244-4eec-a711-9ae7f1efba5f" providerId="AD" clId="Web-{28B8E947-2CC7-50CD-8328-4B20E3A70E12}" dt="2025-04-03T20:17:20.170" v="115"/>
          <ac:spMkLst>
            <pc:docMk/>
            <pc:sldMk cId="2962184533" sldId="261"/>
            <ac:spMk id="4" creationId="{CC4D163B-9A36-AF6D-44EF-9453F11D3140}"/>
          </ac:spMkLst>
        </pc:spChg>
        <pc:picChg chg="add mod">
          <ac:chgData name="CONCETTI FRANCESCO" userId="S::s1124884@studenti.univpm.it::e8ca7ea3-6244-4eec-a711-9ae7f1efba5f" providerId="AD" clId="Web-{28B8E947-2CC7-50CD-8328-4B20E3A70E12}" dt="2025-04-03T19:49:52.835" v="71" actId="1076"/>
          <ac:picMkLst>
            <pc:docMk/>
            <pc:sldMk cId="2962184533" sldId="261"/>
            <ac:picMk id="2" creationId="{08279422-D4A6-0FD4-0DA4-F6B1245FE252}"/>
          </ac:picMkLst>
        </pc:picChg>
        <pc:picChg chg="del">
          <ac:chgData name="CONCETTI FRANCESCO" userId="S::s1124884@studenti.univpm.it::e8ca7ea3-6244-4eec-a711-9ae7f1efba5f" providerId="AD" clId="Web-{28B8E947-2CC7-50CD-8328-4B20E3A70E12}" dt="2025-04-03T19:49:22.553" v="64"/>
          <ac:picMkLst>
            <pc:docMk/>
            <pc:sldMk cId="2962184533" sldId="261"/>
            <ac:picMk id="10" creationId="{13E5C216-DC7B-DA47-DA4F-8A91A562310C}"/>
          </ac:picMkLst>
        </pc:picChg>
      </pc:sldChg>
      <pc:sldChg chg="modSp">
        <pc:chgData name="CONCETTI FRANCESCO" userId="S::s1124884@studenti.univpm.it::e8ca7ea3-6244-4eec-a711-9ae7f1efba5f" providerId="AD" clId="Web-{28B8E947-2CC7-50CD-8328-4B20E3A70E12}" dt="2025-04-03T20:14:43.133" v="103" actId="14100"/>
        <pc:sldMkLst>
          <pc:docMk/>
          <pc:sldMk cId="3481485495" sldId="280"/>
        </pc:sldMkLst>
        <pc:picChg chg="mod">
          <ac:chgData name="CONCETTI FRANCESCO" userId="S::s1124884@studenti.univpm.it::e8ca7ea3-6244-4eec-a711-9ae7f1efba5f" providerId="AD" clId="Web-{28B8E947-2CC7-50CD-8328-4B20E3A70E12}" dt="2025-04-03T20:14:43.133" v="103" actId="14100"/>
          <ac:picMkLst>
            <pc:docMk/>
            <pc:sldMk cId="3481485495" sldId="280"/>
            <ac:picMk id="18" creationId="{41F4FB7A-425A-5F32-A27C-7BC269ADE1A7}"/>
          </ac:picMkLst>
        </pc:picChg>
        <pc:picChg chg="mod">
          <ac:chgData name="CONCETTI FRANCESCO" userId="S::s1124884@studenti.univpm.it::e8ca7ea3-6244-4eec-a711-9ae7f1efba5f" providerId="AD" clId="Web-{28B8E947-2CC7-50CD-8328-4B20E3A70E12}" dt="2025-04-03T20:14:37.024" v="102" actId="1076"/>
          <ac:picMkLst>
            <pc:docMk/>
            <pc:sldMk cId="3481485495" sldId="280"/>
            <ac:picMk id="22" creationId="{D9230C69-B2FA-332A-41FA-6FD356F3B71A}"/>
          </ac:picMkLst>
        </pc:picChg>
        <pc:picChg chg="mod">
          <ac:chgData name="CONCETTI FRANCESCO" userId="S::s1124884@studenti.univpm.it::e8ca7ea3-6244-4eec-a711-9ae7f1efba5f" providerId="AD" clId="Web-{28B8E947-2CC7-50CD-8328-4B20E3A70E12}" dt="2025-04-03T20:14:35.899" v="101" actId="14100"/>
          <ac:picMkLst>
            <pc:docMk/>
            <pc:sldMk cId="3481485495" sldId="280"/>
            <ac:picMk id="27" creationId="{FE2088D1-FB74-D836-9652-19710EE76488}"/>
          </ac:picMkLst>
        </pc:picChg>
      </pc:sldChg>
      <pc:sldChg chg="addSp delSp modSp">
        <pc:chgData name="CONCETTI FRANCESCO" userId="S::s1124884@studenti.univpm.it::e8ca7ea3-6244-4eec-a711-9ae7f1efba5f" providerId="AD" clId="Web-{28B8E947-2CC7-50CD-8328-4B20E3A70E12}" dt="2025-04-03T21:43:29.946" v="201" actId="1076"/>
        <pc:sldMkLst>
          <pc:docMk/>
          <pc:sldMk cId="940954409" sldId="311"/>
        </pc:sldMkLst>
        <pc:picChg chg="add del mod">
          <ac:chgData name="CONCETTI FRANCESCO" userId="S::s1124884@studenti.univpm.it::e8ca7ea3-6244-4eec-a711-9ae7f1efba5f" providerId="AD" clId="Web-{28B8E947-2CC7-50CD-8328-4B20E3A70E12}" dt="2025-04-03T21:27:33.969" v="176"/>
          <ac:picMkLst>
            <pc:docMk/>
            <pc:sldMk cId="940954409" sldId="311"/>
            <ac:picMk id="2" creationId="{5AC9B7A3-74D0-9C28-58A5-FAA5008F9A4C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1:44.380" v="187"/>
          <ac:picMkLst>
            <pc:docMk/>
            <pc:sldMk cId="940954409" sldId="311"/>
            <ac:picMk id="3" creationId="{8A396038-3C1D-931C-9536-B20D369F80A5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1:59.474" v="192"/>
          <ac:picMkLst>
            <pc:docMk/>
            <pc:sldMk cId="940954409" sldId="311"/>
            <ac:picMk id="6" creationId="{8C78C499-ED94-2392-B71B-E57DD2FE5C5D}"/>
          </ac:picMkLst>
        </pc:picChg>
        <pc:picChg chg="del mod">
          <ac:chgData name="CONCETTI FRANCESCO" userId="S::s1124884@studenti.univpm.it::e8ca7ea3-6244-4eec-a711-9ae7f1efba5f" providerId="AD" clId="Web-{28B8E947-2CC7-50CD-8328-4B20E3A70E12}" dt="2025-04-03T21:17:47.178" v="168"/>
          <ac:picMkLst>
            <pc:docMk/>
            <pc:sldMk cId="940954409" sldId="311"/>
            <ac:picMk id="7" creationId="{0ACDDECF-43D7-0136-F641-602E2D79FFC1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2:05.459" v="194"/>
          <ac:picMkLst>
            <pc:docMk/>
            <pc:sldMk cId="940954409" sldId="311"/>
            <ac:picMk id="8" creationId="{C6898B6D-9420-54E0-3D5F-FBC4925E311F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2:30.085" v="196"/>
          <ac:picMkLst>
            <pc:docMk/>
            <pc:sldMk cId="940954409" sldId="311"/>
            <ac:picMk id="9" creationId="{340C26B7-7DC1-5CAD-6104-8E3994DA151C}"/>
          </ac:picMkLst>
        </pc:picChg>
        <pc:picChg chg="add mod">
          <ac:chgData name="CONCETTI FRANCESCO" userId="S::s1124884@studenti.univpm.it::e8ca7ea3-6244-4eec-a711-9ae7f1efba5f" providerId="AD" clId="Web-{28B8E947-2CC7-50CD-8328-4B20E3A70E12}" dt="2025-04-03T21:43:29.946" v="201" actId="1076"/>
          <ac:picMkLst>
            <pc:docMk/>
            <pc:sldMk cId="940954409" sldId="311"/>
            <ac:picMk id="10" creationId="{A9C7340B-E0E4-0D40-366B-62FDE3E97F1E}"/>
          </ac:picMkLst>
        </pc:picChg>
      </pc:sldChg>
      <pc:sldChg chg="addSp delSp modSp">
        <pc:chgData name="CONCETTI FRANCESCO" userId="S::s1124884@studenti.univpm.it::e8ca7ea3-6244-4eec-a711-9ae7f1efba5f" providerId="AD" clId="Web-{28B8E947-2CC7-50CD-8328-4B20E3A70E12}" dt="2025-04-03T21:18:37.133" v="175"/>
        <pc:sldMkLst>
          <pc:docMk/>
          <pc:sldMk cId="1980144887" sldId="312"/>
        </pc:sldMkLst>
        <pc:spChg chg="mod">
          <ac:chgData name="CONCETTI FRANCESCO" userId="S::s1124884@studenti.univpm.it::e8ca7ea3-6244-4eec-a711-9ae7f1efba5f" providerId="AD" clId="Web-{28B8E947-2CC7-50CD-8328-4B20E3A70E12}" dt="2025-04-03T20:12:06.566" v="97" actId="1076"/>
          <ac:spMkLst>
            <pc:docMk/>
            <pc:sldMk cId="1980144887" sldId="312"/>
            <ac:spMk id="25" creationId="{9B00DE7C-E62C-F059-9E85-B175B6BB9E45}"/>
          </ac:spMkLst>
        </pc:spChg>
        <pc:picChg chg="add del mod">
          <ac:chgData name="CONCETTI FRANCESCO" userId="S::s1124884@studenti.univpm.it::e8ca7ea3-6244-4eec-a711-9ae7f1efba5f" providerId="AD" clId="Web-{28B8E947-2CC7-50CD-8328-4B20E3A70E12}" dt="2025-04-03T21:18:37.133" v="175"/>
          <ac:picMkLst>
            <pc:docMk/>
            <pc:sldMk cId="1980144887" sldId="312"/>
            <ac:picMk id="3" creationId="{10F81580-E077-7DB4-6814-0863E1B1B33C}"/>
          </ac:picMkLst>
        </pc:picChg>
      </pc:sldChg>
      <pc:sldChg chg="addSp delSp modSp">
        <pc:chgData name="CONCETTI FRANCESCO" userId="S::s1124884@studenti.univpm.it::e8ca7ea3-6244-4eec-a711-9ae7f1efba5f" providerId="AD" clId="Web-{28B8E947-2CC7-50CD-8328-4B20E3A70E12}" dt="2025-04-03T20:25:20.656" v="130" actId="20577"/>
        <pc:sldMkLst>
          <pc:docMk/>
          <pc:sldMk cId="1759264211" sldId="313"/>
        </pc:sldMkLst>
        <pc:spChg chg="mod">
          <ac:chgData name="CONCETTI FRANCESCO" userId="S::s1124884@studenti.univpm.it::e8ca7ea3-6244-4eec-a711-9ae7f1efba5f" providerId="AD" clId="Web-{28B8E947-2CC7-50CD-8328-4B20E3A70E12}" dt="2025-04-03T20:25:20.656" v="130" actId="20577"/>
          <ac:spMkLst>
            <pc:docMk/>
            <pc:sldMk cId="1759264211" sldId="313"/>
            <ac:spMk id="2" creationId="{EE0CDCF4-FF13-2C12-F592-371A2AF4A7D1}"/>
          </ac:spMkLst>
        </pc:spChg>
        <pc:spChg chg="add del">
          <ac:chgData name="CONCETTI FRANCESCO" userId="S::s1124884@studenti.univpm.it::e8ca7ea3-6244-4eec-a711-9ae7f1efba5f" providerId="AD" clId="Web-{28B8E947-2CC7-50CD-8328-4B20E3A70E12}" dt="2025-04-03T20:17:10.576" v="114"/>
          <ac:spMkLst>
            <pc:docMk/>
            <pc:sldMk cId="1759264211" sldId="313"/>
            <ac:spMk id="3" creationId="{717E11F6-A515-3651-F02E-47F3786AF69C}"/>
          </ac:spMkLst>
        </pc:spChg>
      </pc:sldChg>
      <pc:sldChg chg="addSp delSp modSp">
        <pc:chgData name="CONCETTI FRANCESCO" userId="S::s1124884@studenti.univpm.it::e8ca7ea3-6244-4eec-a711-9ae7f1efba5f" providerId="AD" clId="Web-{28B8E947-2CC7-50CD-8328-4B20E3A70E12}" dt="2025-04-03T21:44:38.981" v="214" actId="1076"/>
        <pc:sldMkLst>
          <pc:docMk/>
          <pc:sldMk cId="21492787" sldId="314"/>
        </pc:sldMkLst>
        <pc:spChg chg="mod">
          <ac:chgData name="CONCETTI FRANCESCO" userId="S::s1124884@studenti.univpm.it::e8ca7ea3-6244-4eec-a711-9ae7f1efba5f" providerId="AD" clId="Web-{28B8E947-2CC7-50CD-8328-4B20E3A70E12}" dt="2025-04-03T20:11:31.517" v="88" actId="1076"/>
          <ac:spMkLst>
            <pc:docMk/>
            <pc:sldMk cId="21492787" sldId="314"/>
            <ac:spMk id="14" creationId="{1E0E1263-2DC4-53E5-4EA0-711E8AD0BBA7}"/>
          </ac:spMkLst>
        </pc:spChg>
        <pc:picChg chg="add del mod">
          <ac:chgData name="CONCETTI FRANCESCO" userId="S::s1124884@studenti.univpm.it::e8ca7ea3-6244-4eec-a711-9ae7f1efba5f" providerId="AD" clId="Web-{28B8E947-2CC7-50CD-8328-4B20E3A70E12}" dt="2025-04-03T20:42:56.010" v="132"/>
          <ac:picMkLst>
            <pc:docMk/>
            <pc:sldMk cId="21492787" sldId="314"/>
            <ac:picMk id="3" creationId="{DA40125C-AB09-E2E2-B717-33B4DE936303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39:29.516" v="182"/>
          <ac:picMkLst>
            <pc:docMk/>
            <pc:sldMk cId="21492787" sldId="314"/>
            <ac:picMk id="4" creationId="{29577A13-0655-DDFA-4462-9E3FBD709DB3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4:17.449" v="206"/>
          <ac:picMkLst>
            <pc:docMk/>
            <pc:sldMk cId="21492787" sldId="314"/>
            <ac:picMk id="5" creationId="{B87A8D76-5162-6444-B9A0-70CF1A04470A}"/>
          </ac:picMkLst>
        </pc:picChg>
        <pc:picChg chg="add mod">
          <ac:chgData name="CONCETTI FRANCESCO" userId="S::s1124884@studenti.univpm.it::e8ca7ea3-6244-4eec-a711-9ae7f1efba5f" providerId="AD" clId="Web-{28B8E947-2CC7-50CD-8328-4B20E3A70E12}" dt="2025-04-03T21:44:38.981" v="214" actId="1076"/>
          <ac:picMkLst>
            <pc:docMk/>
            <pc:sldMk cId="21492787" sldId="314"/>
            <ac:picMk id="6" creationId="{F25941C6-EB94-DA2C-D0CC-88A8BBE53337}"/>
          </ac:picMkLst>
        </pc:picChg>
      </pc:sldChg>
      <pc:sldChg chg="modSp">
        <pc:chgData name="CONCETTI FRANCESCO" userId="S::s1124884@studenti.univpm.it::e8ca7ea3-6244-4eec-a711-9ae7f1efba5f" providerId="AD" clId="Web-{28B8E947-2CC7-50CD-8328-4B20E3A70E12}" dt="2025-04-03T20:14:56.618" v="107" actId="14100"/>
        <pc:sldMkLst>
          <pc:docMk/>
          <pc:sldMk cId="1211933440" sldId="316"/>
        </pc:sldMkLst>
        <pc:picChg chg="mod">
          <ac:chgData name="CONCETTI FRANCESCO" userId="S::s1124884@studenti.univpm.it::e8ca7ea3-6244-4eec-a711-9ae7f1efba5f" providerId="AD" clId="Web-{28B8E947-2CC7-50CD-8328-4B20E3A70E12}" dt="2025-04-03T20:14:56.618" v="107" actId="14100"/>
          <ac:picMkLst>
            <pc:docMk/>
            <pc:sldMk cId="1211933440" sldId="316"/>
            <ac:picMk id="4" creationId="{3983318A-1C76-7255-7777-A397DC9FEEEC}"/>
          </ac:picMkLst>
        </pc:picChg>
        <pc:picChg chg="mod">
          <ac:chgData name="CONCETTI FRANCESCO" userId="S::s1124884@studenti.univpm.it::e8ca7ea3-6244-4eec-a711-9ae7f1efba5f" providerId="AD" clId="Web-{28B8E947-2CC7-50CD-8328-4B20E3A70E12}" dt="2025-04-03T20:14:52.915" v="106" actId="1076"/>
          <ac:picMkLst>
            <pc:docMk/>
            <pc:sldMk cId="1211933440" sldId="316"/>
            <ac:picMk id="7" creationId="{59CDAE7D-C2D6-CB2D-904E-AEAEEE69F075}"/>
          </ac:picMkLst>
        </pc:picChg>
      </pc:sldChg>
      <pc:sldChg chg="addSp delSp modSp add replId">
        <pc:chgData name="CONCETTI FRANCESCO" userId="S::s1124884@studenti.univpm.it::e8ca7ea3-6244-4eec-a711-9ae7f1efba5f" providerId="AD" clId="Web-{28B8E947-2CC7-50CD-8328-4B20E3A70E12}" dt="2025-04-03T20:10:03.061" v="82" actId="1076"/>
        <pc:sldMkLst>
          <pc:docMk/>
          <pc:sldMk cId="3580214402" sldId="317"/>
        </pc:sldMkLst>
        <pc:spChg chg="del">
          <ac:chgData name="CONCETTI FRANCESCO" userId="S::s1124884@studenti.univpm.it::e8ca7ea3-6244-4eec-a711-9ae7f1efba5f" providerId="AD" clId="Web-{28B8E947-2CC7-50CD-8328-4B20E3A70E12}" dt="2025-04-03T19:06:53.652" v="1"/>
          <ac:spMkLst>
            <pc:docMk/>
            <pc:sldMk cId="3580214402" sldId="317"/>
            <ac:spMk id="3" creationId="{807F39F5-A9EE-A785-E382-B01A5F68B4A4}"/>
          </ac:spMkLst>
        </pc:spChg>
        <pc:spChg chg="del">
          <ac:chgData name="CONCETTI FRANCESCO" userId="S::s1124884@studenti.univpm.it::e8ca7ea3-6244-4eec-a711-9ae7f1efba5f" providerId="AD" clId="Web-{28B8E947-2CC7-50CD-8328-4B20E3A70E12}" dt="2025-04-03T19:06:55.856" v="2"/>
          <ac:spMkLst>
            <pc:docMk/>
            <pc:sldMk cId="3580214402" sldId="317"/>
            <ac:spMk id="4" creationId="{87ABCDFB-8AF3-7497-1F58-C77A0F144A52}"/>
          </ac:spMkLst>
        </pc:spChg>
        <pc:spChg chg="del">
          <ac:chgData name="CONCETTI FRANCESCO" userId="S::s1124884@studenti.univpm.it::e8ca7ea3-6244-4eec-a711-9ae7f1efba5f" providerId="AD" clId="Web-{28B8E947-2CC7-50CD-8328-4B20E3A70E12}" dt="2025-04-03T19:06:57.309" v="3"/>
          <ac:spMkLst>
            <pc:docMk/>
            <pc:sldMk cId="3580214402" sldId="317"/>
            <ac:spMk id="5" creationId="{95666A0C-57AD-48CF-2A18-C3D831C521D5}"/>
          </ac:spMkLst>
        </pc:spChg>
        <pc:spChg chg="del mod">
          <ac:chgData name="CONCETTI FRANCESCO" userId="S::s1124884@studenti.univpm.it::e8ca7ea3-6244-4eec-a711-9ae7f1efba5f" providerId="AD" clId="Web-{28B8E947-2CC7-50CD-8328-4B20E3A70E12}" dt="2025-04-03T19:08:29.265" v="16"/>
          <ac:spMkLst>
            <pc:docMk/>
            <pc:sldMk cId="3580214402" sldId="317"/>
            <ac:spMk id="7" creationId="{AA4B75DD-9CD5-ACD9-4F2E-8052083F3925}"/>
          </ac:spMkLst>
        </pc:spChg>
        <pc:spChg chg="del mod">
          <ac:chgData name="CONCETTI FRANCESCO" userId="S::s1124884@studenti.univpm.it::e8ca7ea3-6244-4eec-a711-9ae7f1efba5f" providerId="AD" clId="Web-{28B8E947-2CC7-50CD-8328-4B20E3A70E12}" dt="2025-04-03T19:08:36.640" v="23"/>
          <ac:spMkLst>
            <pc:docMk/>
            <pc:sldMk cId="3580214402" sldId="317"/>
            <ac:spMk id="8" creationId="{F46B2C13-BD91-1B5B-C5E0-980F5E3C6F20}"/>
          </ac:spMkLst>
        </pc:spChg>
        <pc:spChg chg="del mod">
          <ac:chgData name="CONCETTI FRANCESCO" userId="S::s1124884@studenti.univpm.it::e8ca7ea3-6244-4eec-a711-9ae7f1efba5f" providerId="AD" clId="Web-{28B8E947-2CC7-50CD-8328-4B20E3A70E12}" dt="2025-04-03T19:08:32.656" v="19"/>
          <ac:spMkLst>
            <pc:docMk/>
            <pc:sldMk cId="3580214402" sldId="317"/>
            <ac:spMk id="9" creationId="{53C364AF-DA87-B2E8-739E-2DAEE831BACA}"/>
          </ac:spMkLst>
        </pc:spChg>
        <pc:spChg chg="mod">
          <ac:chgData name="CONCETTI FRANCESCO" userId="S::s1124884@studenti.univpm.it::e8ca7ea3-6244-4eec-a711-9ae7f1efba5f" providerId="AD" clId="Web-{28B8E947-2CC7-50CD-8328-4B20E3A70E12}" dt="2025-04-03T19:09:42.580" v="44" actId="20577"/>
          <ac:spMkLst>
            <pc:docMk/>
            <pc:sldMk cId="3580214402" sldId="317"/>
            <ac:spMk id="25" creationId="{6BFF52AE-756E-B28E-4F3F-27BBCA98C889}"/>
          </ac:spMkLst>
        </pc:spChg>
        <pc:picChg chg="add del mod">
          <ac:chgData name="CONCETTI FRANCESCO" userId="S::s1124884@studenti.univpm.it::e8ca7ea3-6244-4eec-a711-9ae7f1efba5f" providerId="AD" clId="Web-{28B8E947-2CC7-50CD-8328-4B20E3A70E12}" dt="2025-04-03T20:09:44.419" v="78"/>
          <ac:picMkLst>
            <pc:docMk/>
            <pc:sldMk cId="3580214402" sldId="317"/>
            <ac:picMk id="2" creationId="{566F5D83-681E-F874-9E3C-BF1438ACCCA3}"/>
          </ac:picMkLst>
        </pc:picChg>
        <pc:picChg chg="del">
          <ac:chgData name="CONCETTI FRANCESCO" userId="S::s1124884@studenti.univpm.it::e8ca7ea3-6244-4eec-a711-9ae7f1efba5f" providerId="AD" clId="Web-{28B8E947-2CC7-50CD-8328-4B20E3A70E12}" dt="2025-04-03T19:06:58.168" v="4"/>
          <ac:picMkLst>
            <pc:docMk/>
            <pc:sldMk cId="3580214402" sldId="317"/>
            <ac:picMk id="6" creationId="{735E1D44-83E5-ADBD-5A41-6D866DBBF626}"/>
          </ac:picMkLst>
        </pc:picChg>
        <pc:picChg chg="add mod">
          <ac:chgData name="CONCETTI FRANCESCO" userId="S::s1124884@studenti.univpm.it::e8ca7ea3-6244-4eec-a711-9ae7f1efba5f" providerId="AD" clId="Web-{28B8E947-2CC7-50CD-8328-4B20E3A70E12}" dt="2025-04-03T20:10:03.061" v="82" actId="1076"/>
          <ac:picMkLst>
            <pc:docMk/>
            <pc:sldMk cId="3580214402" sldId="317"/>
            <ac:picMk id="13" creationId="{AFB53E5D-2A0E-F7D5-C1D2-2CF6EEFD90B0}"/>
          </ac:picMkLst>
        </pc:picChg>
      </pc:sldChg>
      <pc:sldChg chg="modSp">
        <pc:chgData name="CONCETTI FRANCESCO" userId="S::s1124884@studenti.univpm.it::e8ca7ea3-6244-4eec-a711-9ae7f1efba5f" providerId="AD" clId="Web-{28B8E947-2CC7-50CD-8328-4B20E3A70E12}" dt="2025-04-03T20:15:09.306" v="111" actId="1076"/>
        <pc:sldMkLst>
          <pc:docMk/>
          <pc:sldMk cId="2502823351" sldId="318"/>
        </pc:sldMkLst>
        <pc:picChg chg="mod">
          <ac:chgData name="CONCETTI FRANCESCO" userId="S::s1124884@studenti.univpm.it::e8ca7ea3-6244-4eec-a711-9ae7f1efba5f" providerId="AD" clId="Web-{28B8E947-2CC7-50CD-8328-4B20E3A70E12}" dt="2025-04-03T20:15:09.306" v="111" actId="1076"/>
          <ac:picMkLst>
            <pc:docMk/>
            <pc:sldMk cId="2502823351" sldId="318"/>
            <ac:picMk id="2" creationId="{D14303A4-E53D-0869-C177-3910BB9DAAB3}"/>
          </ac:picMkLst>
        </pc:picChg>
      </pc:sldChg>
      <pc:sldChg chg="addSp delSp modSp">
        <pc:chgData name="CONCETTI FRANCESCO" userId="S::s1124884@studenti.univpm.it::e8ca7ea3-6244-4eec-a711-9ae7f1efba5f" providerId="AD" clId="Web-{28B8E947-2CC7-50CD-8328-4B20E3A70E12}" dt="2025-04-03T21:43:43.306" v="205" actId="1076"/>
        <pc:sldMkLst>
          <pc:docMk/>
          <pc:sldMk cId="3327827099" sldId="320"/>
        </pc:sldMkLst>
        <pc:spChg chg="mod">
          <ac:chgData name="CONCETTI FRANCESCO" userId="S::s1124884@studenti.univpm.it::e8ca7ea3-6244-4eec-a711-9ae7f1efba5f" providerId="AD" clId="Web-{28B8E947-2CC7-50CD-8328-4B20E3A70E12}" dt="2025-04-03T20:11:36.940" v="90" actId="1076"/>
          <ac:spMkLst>
            <pc:docMk/>
            <pc:sldMk cId="3327827099" sldId="320"/>
            <ac:spMk id="2" creationId="{D4625B31-34AF-6B51-16E7-5B1391CCA983}"/>
          </ac:spMkLst>
        </pc:spChg>
        <pc:picChg chg="add del mod">
          <ac:chgData name="CONCETTI FRANCESCO" userId="S::s1124884@studenti.univpm.it::e8ca7ea3-6244-4eec-a711-9ae7f1efba5f" providerId="AD" clId="Web-{28B8E947-2CC7-50CD-8328-4B20E3A70E12}" dt="2025-04-03T20:51:42.126" v="140"/>
          <ac:picMkLst>
            <pc:docMk/>
            <pc:sldMk cId="3327827099" sldId="320"/>
            <ac:picMk id="3" creationId="{E06F3834-9C80-932F-8A68-D2AD471C6355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0:52:39.112" v="146"/>
          <ac:picMkLst>
            <pc:docMk/>
            <pc:sldMk cId="3327827099" sldId="320"/>
            <ac:picMk id="5" creationId="{46838D1E-668E-0239-9390-606F86861252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0:57:55.671" v="152"/>
          <ac:picMkLst>
            <pc:docMk/>
            <pc:sldMk cId="3327827099" sldId="320"/>
            <ac:picMk id="7" creationId="{651410E5-0073-6CF9-D047-FCE699CEA754}"/>
          </ac:picMkLst>
        </pc:picChg>
        <pc:picChg chg="add del mod">
          <ac:chgData name="CONCETTI FRANCESCO" userId="S::s1124884@studenti.univpm.it::e8ca7ea3-6244-4eec-a711-9ae7f1efba5f" providerId="AD" clId="Web-{28B8E947-2CC7-50CD-8328-4B20E3A70E12}" dt="2025-04-03T21:43:34.009" v="202"/>
          <ac:picMkLst>
            <pc:docMk/>
            <pc:sldMk cId="3327827099" sldId="320"/>
            <ac:picMk id="8" creationId="{1BC96A98-4C13-8995-B42B-51A3470FDC89}"/>
          </ac:picMkLst>
        </pc:picChg>
        <pc:picChg chg="add mod">
          <ac:chgData name="CONCETTI FRANCESCO" userId="S::s1124884@studenti.univpm.it::e8ca7ea3-6244-4eec-a711-9ae7f1efba5f" providerId="AD" clId="Web-{28B8E947-2CC7-50CD-8328-4B20E3A70E12}" dt="2025-04-03T21:43:43.306" v="205" actId="1076"/>
          <ac:picMkLst>
            <pc:docMk/>
            <pc:sldMk cId="3327827099" sldId="320"/>
            <ac:picMk id="9" creationId="{47573B2D-8702-D906-F6CC-9BE954341A3A}"/>
          </ac:picMkLst>
        </pc:picChg>
      </pc:sldChg>
      <pc:sldChg chg="modSp">
        <pc:chgData name="CONCETTI FRANCESCO" userId="S::s1124884@studenti.univpm.it::e8ca7ea3-6244-4eec-a711-9ae7f1efba5f" providerId="AD" clId="Web-{28B8E947-2CC7-50CD-8328-4B20E3A70E12}" dt="2025-04-03T20:16:10.840" v="112" actId="1076"/>
        <pc:sldMkLst>
          <pc:docMk/>
          <pc:sldMk cId="1877584423" sldId="321"/>
        </pc:sldMkLst>
        <pc:spChg chg="mod">
          <ac:chgData name="CONCETTI FRANCESCO" userId="S::s1124884@studenti.univpm.it::e8ca7ea3-6244-4eec-a711-9ae7f1efba5f" providerId="AD" clId="Web-{28B8E947-2CC7-50CD-8328-4B20E3A70E12}" dt="2025-04-03T20:16:10.840" v="112" actId="1076"/>
          <ac:spMkLst>
            <pc:docMk/>
            <pc:sldMk cId="1877584423" sldId="321"/>
            <ac:spMk id="3" creationId="{E038A2DB-FB09-2E45-070B-9D29FA2AEAF5}"/>
          </ac:spMkLst>
        </pc:spChg>
      </pc:sldChg>
    </pc:docChg>
  </pc:docChgLst>
  <pc:docChgLst>
    <pc:chgData name="Utente guest" userId="S::urn:spo:anon#8676ab670cc2a05ed58d5ac91ccf96123807a20e2bd50783d2a4aff6bf364ec2::" providerId="AD" clId="Web-{E9AD7911-ACEA-8B32-229F-4AC79D094A09}"/>
    <pc:docChg chg="delSld sldOrd">
      <pc:chgData name="Utente guest" userId="S::urn:spo:anon#8676ab670cc2a05ed58d5ac91ccf96123807a20e2bd50783d2a4aff6bf364ec2::" providerId="AD" clId="Web-{E9AD7911-ACEA-8B32-229F-4AC79D094A09}" dt="2025-04-03T20:35:03.432" v="3"/>
      <pc:docMkLst>
        <pc:docMk/>
      </pc:docMkLst>
      <pc:sldChg chg="ord">
        <pc:chgData name="Utente guest" userId="S::urn:spo:anon#8676ab670cc2a05ed58d5ac91ccf96123807a20e2bd50783d2a4aff6bf364ec2::" providerId="AD" clId="Web-{E9AD7911-ACEA-8B32-229F-4AC79D094A09}" dt="2025-04-03T20:27:10.133" v="2"/>
        <pc:sldMkLst>
          <pc:docMk/>
          <pc:sldMk cId="1877584423" sldId="321"/>
        </pc:sldMkLst>
      </pc:sldChg>
      <pc:sldChg chg="del">
        <pc:chgData name="Utente guest" userId="S::urn:spo:anon#8676ab670cc2a05ed58d5ac91ccf96123807a20e2bd50783d2a4aff6bf364ec2::" providerId="AD" clId="Web-{E9AD7911-ACEA-8B32-229F-4AC79D094A09}" dt="2025-04-03T20:35:03.432" v="3"/>
        <pc:sldMkLst>
          <pc:docMk/>
          <pc:sldMk cId="1178392756" sldId="322"/>
        </pc:sldMkLst>
      </pc:sldChg>
    </pc:docChg>
  </pc:docChgLst>
  <pc:docChgLst>
    <pc:chgData name="GIANNETTI LORENZO" userId="ea82d081-2381-4120-a794-9eb09485d9ca" providerId="ADAL" clId="{8915491E-F40E-254B-BDF5-8162921A2A00}"/>
    <pc:docChg chg="undo custSel addSld delSld modSld sldOrd">
      <pc:chgData name="GIANNETTI LORENZO" userId="ea82d081-2381-4120-a794-9eb09485d9ca" providerId="ADAL" clId="{8915491E-F40E-254B-BDF5-8162921A2A00}" dt="2025-04-03T21:44:56.035" v="2622" actId="1076"/>
      <pc:docMkLst>
        <pc:docMk/>
      </pc:docMkLst>
      <pc:sldChg chg="del">
        <pc:chgData name="GIANNETTI LORENZO" userId="ea82d081-2381-4120-a794-9eb09485d9ca" providerId="ADAL" clId="{8915491E-F40E-254B-BDF5-8162921A2A00}" dt="2025-04-03T19:33:29.659" v="2346" actId="2696"/>
        <pc:sldMkLst>
          <pc:docMk/>
          <pc:sldMk cId="4213478743" sldId="259"/>
        </pc:sldMkLst>
      </pc:sldChg>
      <pc:sldChg chg="addSp delSp modSp mod ord delAnim">
        <pc:chgData name="GIANNETTI LORENZO" userId="ea82d081-2381-4120-a794-9eb09485d9ca" providerId="ADAL" clId="{8915491E-F40E-254B-BDF5-8162921A2A00}" dt="2025-04-01T16:17:54.771" v="803" actId="20578"/>
        <pc:sldMkLst>
          <pc:docMk/>
          <pc:sldMk cId="2962184533" sldId="261"/>
        </pc:sldMkLst>
        <pc:spChg chg="mod topLvl">
          <ac:chgData name="GIANNETTI LORENZO" userId="ea82d081-2381-4120-a794-9eb09485d9ca" providerId="ADAL" clId="{8915491E-F40E-254B-BDF5-8162921A2A00}" dt="2025-04-01T16:16:03.957" v="785" actId="1076"/>
          <ac:spMkLst>
            <pc:docMk/>
            <pc:sldMk cId="2962184533" sldId="261"/>
            <ac:spMk id="14" creationId="{7AFF5260-A437-42A1-A734-82E2FB8C96E6}"/>
          </ac:spMkLst>
        </pc:spChg>
      </pc:sldChg>
      <pc:sldChg chg="del">
        <pc:chgData name="GIANNETTI LORENZO" userId="ea82d081-2381-4120-a794-9eb09485d9ca" providerId="ADAL" clId="{8915491E-F40E-254B-BDF5-8162921A2A00}" dt="2025-04-03T19:33:33.448" v="2357" actId="2696"/>
        <pc:sldMkLst>
          <pc:docMk/>
          <pc:sldMk cId="1873612903" sldId="262"/>
        </pc:sldMkLst>
      </pc:sldChg>
      <pc:sldChg chg="del">
        <pc:chgData name="GIANNETTI LORENZO" userId="ea82d081-2381-4120-a794-9eb09485d9ca" providerId="ADAL" clId="{8915491E-F40E-254B-BDF5-8162921A2A00}" dt="2025-04-03T19:33:32.451" v="2354" actId="2696"/>
        <pc:sldMkLst>
          <pc:docMk/>
          <pc:sldMk cId="4223124103" sldId="263"/>
        </pc:sldMkLst>
      </pc:sldChg>
      <pc:sldChg chg="delSp modSp del mod">
        <pc:chgData name="GIANNETTI LORENZO" userId="ea82d081-2381-4120-a794-9eb09485d9ca" providerId="ADAL" clId="{8915491E-F40E-254B-BDF5-8162921A2A00}" dt="2025-04-03T19:33:32.206" v="2352" actId="2696"/>
        <pc:sldMkLst>
          <pc:docMk/>
          <pc:sldMk cId="2493810612" sldId="268"/>
        </pc:sldMkLst>
        <pc:spChg chg="del mod">
          <ac:chgData name="GIANNETTI LORENZO" userId="ea82d081-2381-4120-a794-9eb09485d9ca" providerId="ADAL" clId="{8915491E-F40E-254B-BDF5-8162921A2A00}" dt="2025-04-03T18:01:56.389" v="1935" actId="478"/>
          <ac:spMkLst>
            <pc:docMk/>
            <pc:sldMk cId="2493810612" sldId="268"/>
            <ac:spMk id="14" creationId="{A6E075F8-6419-45B0-AC80-C67B62B28AE8}"/>
          </ac:spMkLst>
        </pc:spChg>
      </pc:sldChg>
      <pc:sldChg chg="del">
        <pc:chgData name="GIANNETTI LORENZO" userId="ea82d081-2381-4120-a794-9eb09485d9ca" providerId="ADAL" clId="{8915491E-F40E-254B-BDF5-8162921A2A00}" dt="2025-04-03T19:33:31.718" v="2351" actId="2696"/>
        <pc:sldMkLst>
          <pc:docMk/>
          <pc:sldMk cId="2634896816" sldId="269"/>
        </pc:sldMkLst>
      </pc:sldChg>
      <pc:sldChg chg="addSp modSp mod">
        <pc:chgData name="GIANNETTI LORENZO" userId="ea82d081-2381-4120-a794-9eb09485d9ca" providerId="ADAL" clId="{8915491E-F40E-254B-BDF5-8162921A2A00}" dt="2025-04-03T15:49:53.430" v="1698" actId="2085"/>
        <pc:sldMkLst>
          <pc:docMk/>
          <pc:sldMk cId="3417921960" sldId="270"/>
        </pc:sldMkLst>
        <pc:spChg chg="add mod">
          <ac:chgData name="GIANNETTI LORENZO" userId="ea82d081-2381-4120-a794-9eb09485d9ca" providerId="ADAL" clId="{8915491E-F40E-254B-BDF5-8162921A2A00}" dt="2025-04-03T15:27:13.706" v="1339" actId="14100"/>
          <ac:spMkLst>
            <pc:docMk/>
            <pc:sldMk cId="3417921960" sldId="270"/>
            <ac:spMk id="3" creationId="{52F1FB93-1247-3152-29DD-D50500C79A03}"/>
          </ac:spMkLst>
        </pc:spChg>
        <pc:spChg chg="add mod">
          <ac:chgData name="GIANNETTI LORENZO" userId="ea82d081-2381-4120-a794-9eb09485d9ca" providerId="ADAL" clId="{8915491E-F40E-254B-BDF5-8162921A2A00}" dt="2025-04-03T15:49:53.430" v="1698" actId="2085"/>
          <ac:spMkLst>
            <pc:docMk/>
            <pc:sldMk cId="3417921960" sldId="270"/>
            <ac:spMk id="4" creationId="{B16156B4-44C2-2754-977A-7A9867B552D3}"/>
          </ac:spMkLst>
        </pc:spChg>
        <pc:spChg chg="mod">
          <ac:chgData name="GIANNETTI LORENZO" userId="ea82d081-2381-4120-a794-9eb09485d9ca" providerId="ADAL" clId="{8915491E-F40E-254B-BDF5-8162921A2A00}" dt="2025-04-03T15:13:31.323" v="1191" actId="20577"/>
          <ac:spMkLst>
            <pc:docMk/>
            <pc:sldMk cId="3417921960" sldId="270"/>
            <ac:spMk id="10" creationId="{CAAB0F90-1EFB-4C81-BF79-6B39C85DB9C7}"/>
          </ac:spMkLst>
        </pc:spChg>
      </pc:sldChg>
      <pc:sldChg chg="del">
        <pc:chgData name="GIANNETTI LORENZO" userId="ea82d081-2381-4120-a794-9eb09485d9ca" providerId="ADAL" clId="{8915491E-F40E-254B-BDF5-8162921A2A00}" dt="2025-04-03T19:33:30.226" v="2347" actId="2696"/>
        <pc:sldMkLst>
          <pc:docMk/>
          <pc:sldMk cId="2515961500" sldId="273"/>
        </pc:sldMkLst>
      </pc:sldChg>
      <pc:sldChg chg="del">
        <pc:chgData name="GIANNETTI LORENZO" userId="ea82d081-2381-4120-a794-9eb09485d9ca" providerId="ADAL" clId="{8915491E-F40E-254B-BDF5-8162921A2A00}" dt="2025-04-03T19:33:27.961" v="2344" actId="2696"/>
        <pc:sldMkLst>
          <pc:docMk/>
          <pc:sldMk cId="4180320714" sldId="276"/>
        </pc:sldMkLst>
      </pc:sldChg>
      <pc:sldChg chg="del">
        <pc:chgData name="GIANNETTI LORENZO" userId="ea82d081-2381-4120-a794-9eb09485d9ca" providerId="ADAL" clId="{8915491E-F40E-254B-BDF5-8162921A2A00}" dt="2025-04-03T19:33:30.721" v="2348" actId="2696"/>
        <pc:sldMkLst>
          <pc:docMk/>
          <pc:sldMk cId="1590601029" sldId="277"/>
        </pc:sldMkLst>
      </pc:sldChg>
      <pc:sldChg chg="del">
        <pc:chgData name="GIANNETTI LORENZO" userId="ea82d081-2381-4120-a794-9eb09485d9ca" providerId="ADAL" clId="{8915491E-F40E-254B-BDF5-8162921A2A00}" dt="2025-04-03T19:33:30.887" v="2349" actId="2696"/>
        <pc:sldMkLst>
          <pc:docMk/>
          <pc:sldMk cId="2541956407" sldId="278"/>
        </pc:sldMkLst>
      </pc:sldChg>
      <pc:sldChg chg="del">
        <pc:chgData name="GIANNETTI LORENZO" userId="ea82d081-2381-4120-a794-9eb09485d9ca" providerId="ADAL" clId="{8915491E-F40E-254B-BDF5-8162921A2A00}" dt="2025-04-03T19:33:31.056" v="2350" actId="2696"/>
        <pc:sldMkLst>
          <pc:docMk/>
          <pc:sldMk cId="2873263191" sldId="279"/>
        </pc:sldMkLst>
      </pc:sldChg>
      <pc:sldChg chg="addSp delSp modSp mod ord delAnim modAnim">
        <pc:chgData name="GIANNETTI LORENZO" userId="ea82d081-2381-4120-a794-9eb09485d9ca" providerId="ADAL" clId="{8915491E-F40E-254B-BDF5-8162921A2A00}" dt="2025-04-03T19:19:49.563" v="2337" actId="20578"/>
        <pc:sldMkLst>
          <pc:docMk/>
          <pc:sldMk cId="3481485495" sldId="280"/>
        </pc:sldMkLst>
        <pc:spChg chg="del">
          <ac:chgData name="GIANNETTI LORENZO" userId="ea82d081-2381-4120-a794-9eb09485d9ca" providerId="ADAL" clId="{8915491E-F40E-254B-BDF5-8162921A2A00}" dt="2025-04-03T18:55:57.938" v="1992" actId="478"/>
          <ac:spMkLst>
            <pc:docMk/>
            <pc:sldMk cId="3481485495" sldId="280"/>
            <ac:spMk id="5" creationId="{4DD46B50-DBF9-448F-A510-3D04465B1ED5}"/>
          </ac:spMkLst>
        </pc:spChg>
        <pc:spChg chg="add del mod">
          <ac:chgData name="GIANNETTI LORENZO" userId="ea82d081-2381-4120-a794-9eb09485d9ca" providerId="ADAL" clId="{8915491E-F40E-254B-BDF5-8162921A2A00}" dt="2025-04-03T18:54:02.448" v="1987" actId="931"/>
          <ac:spMkLst>
            <pc:docMk/>
            <pc:sldMk cId="3481485495" sldId="280"/>
            <ac:spMk id="7" creationId="{A08C335E-3694-4580-8CEA-6C57E7174334}"/>
          </ac:spMkLst>
        </pc:spChg>
        <pc:spChg chg="mod">
          <ac:chgData name="GIANNETTI LORENZO" userId="ea82d081-2381-4120-a794-9eb09485d9ca" providerId="ADAL" clId="{8915491E-F40E-254B-BDF5-8162921A2A00}" dt="2025-04-03T18:56:04.427" v="1994" actId="1076"/>
          <ac:spMkLst>
            <pc:docMk/>
            <pc:sldMk cId="3481485495" sldId="280"/>
            <ac:spMk id="9" creationId="{37BFCF9C-7699-462D-94FB-DCEC9D175FE7}"/>
          </ac:spMkLst>
        </pc:spChg>
        <pc:spChg chg="add del mod">
          <ac:chgData name="GIANNETTI LORENZO" userId="ea82d081-2381-4120-a794-9eb09485d9ca" providerId="ADAL" clId="{8915491E-F40E-254B-BDF5-8162921A2A00}" dt="2025-04-03T18:55:56.437" v="1991" actId="478"/>
          <ac:spMkLst>
            <pc:docMk/>
            <pc:sldMk cId="3481485495" sldId="280"/>
            <ac:spMk id="14" creationId="{FF65CE51-F41F-3A29-B428-113BADC65CF0}"/>
          </ac:spMkLst>
        </pc:spChg>
        <pc:spChg chg="del mod">
          <ac:chgData name="GIANNETTI LORENZO" userId="ea82d081-2381-4120-a794-9eb09485d9ca" providerId="ADAL" clId="{8915491E-F40E-254B-BDF5-8162921A2A00}" dt="2025-04-03T18:52:27.178" v="1963"/>
          <ac:spMkLst>
            <pc:docMk/>
            <pc:sldMk cId="3481485495" sldId="280"/>
            <ac:spMk id="24" creationId="{B46D47D7-B93C-47AE-81F8-E4CD83421D54}"/>
          </ac:spMkLst>
        </pc:spChg>
        <pc:spChg chg="add mod">
          <ac:chgData name="GIANNETTI LORENZO" userId="ea82d081-2381-4120-a794-9eb09485d9ca" providerId="ADAL" clId="{8915491E-F40E-254B-BDF5-8162921A2A00}" dt="2025-04-03T19:05:12.444" v="2052"/>
          <ac:spMkLst>
            <pc:docMk/>
            <pc:sldMk cId="3481485495" sldId="280"/>
            <ac:spMk id="28" creationId="{EAC5061A-2179-92B5-0B02-5D88D5ACC5AA}"/>
          </ac:spMkLst>
        </pc:spChg>
        <pc:spChg chg="add mod">
          <ac:chgData name="GIANNETTI LORENZO" userId="ea82d081-2381-4120-a794-9eb09485d9ca" providerId="ADAL" clId="{8915491E-F40E-254B-BDF5-8162921A2A00}" dt="2025-04-03T19:07:21.954" v="2148" actId="113"/>
          <ac:spMkLst>
            <pc:docMk/>
            <pc:sldMk cId="3481485495" sldId="280"/>
            <ac:spMk id="29" creationId="{8FBE4B73-1F6E-BE9D-D230-D7336B1BED4D}"/>
          </ac:spMkLst>
        </pc:spChg>
        <pc:spChg chg="add mod">
          <ac:chgData name="GIANNETTI LORENZO" userId="ea82d081-2381-4120-a794-9eb09485d9ca" providerId="ADAL" clId="{8915491E-F40E-254B-BDF5-8162921A2A00}" dt="2025-04-03T19:13:02.120" v="2325" actId="207"/>
          <ac:spMkLst>
            <pc:docMk/>
            <pc:sldMk cId="3481485495" sldId="280"/>
            <ac:spMk id="30" creationId="{9B701C37-45CA-ABCB-3F7F-D0D96B385D43}"/>
          </ac:spMkLst>
        </pc:spChg>
        <pc:spChg chg="mod">
          <ac:chgData name="GIANNETTI LORENZO" userId="ea82d081-2381-4120-a794-9eb09485d9ca" providerId="ADAL" clId="{8915491E-F40E-254B-BDF5-8162921A2A00}" dt="2025-04-03T18:52:12.088" v="1959" actId="20577"/>
          <ac:spMkLst>
            <pc:docMk/>
            <pc:sldMk cId="3481485495" sldId="280"/>
            <ac:spMk id="45" creationId="{81312197-71C4-4822-A500-D963F8FBD371}"/>
          </ac:spMkLst>
        </pc:spChg>
        <pc:spChg chg="del mod">
          <ac:chgData name="GIANNETTI LORENZO" userId="ea82d081-2381-4120-a794-9eb09485d9ca" providerId="ADAL" clId="{8915491E-F40E-254B-BDF5-8162921A2A00}" dt="2025-04-03T19:02:50.976" v="2023" actId="478"/>
          <ac:spMkLst>
            <pc:docMk/>
            <pc:sldMk cId="3481485495" sldId="280"/>
            <ac:spMk id="62" creationId="{8B0C585E-A951-49F7-BE5E-25212D506C46}"/>
          </ac:spMkLst>
        </pc:spChg>
        <pc:grpChg chg="del mod">
          <ac:chgData name="GIANNETTI LORENZO" userId="ea82d081-2381-4120-a794-9eb09485d9ca" providerId="ADAL" clId="{8915491E-F40E-254B-BDF5-8162921A2A00}" dt="2025-04-03T18:52:31.788" v="1964" actId="478"/>
          <ac:grpSpMkLst>
            <pc:docMk/>
            <pc:sldMk cId="3481485495" sldId="280"/>
            <ac:grpSpMk id="2" creationId="{52654265-CBB8-459D-B13B-A7C83AC4652B}"/>
          </ac:grpSpMkLst>
        </pc:grpChg>
        <pc:grpChg chg="del">
          <ac:chgData name="GIANNETTI LORENZO" userId="ea82d081-2381-4120-a794-9eb09485d9ca" providerId="ADAL" clId="{8915491E-F40E-254B-BDF5-8162921A2A00}" dt="2025-04-03T18:55:59.540" v="1993" actId="478"/>
          <ac:grpSpMkLst>
            <pc:docMk/>
            <pc:sldMk cId="3481485495" sldId="280"/>
            <ac:grpSpMk id="3" creationId="{2EDCF8F3-F12D-4AE6-B91A-245D2E2E0154}"/>
          </ac:grpSpMkLst>
        </pc:grpChg>
        <pc:picChg chg="add mod">
          <ac:chgData name="GIANNETTI LORENZO" userId="ea82d081-2381-4120-a794-9eb09485d9ca" providerId="ADAL" clId="{8915491E-F40E-254B-BDF5-8162921A2A00}" dt="2025-04-03T18:53:04.374" v="1969" actId="931"/>
          <ac:picMkLst>
            <pc:docMk/>
            <pc:sldMk cId="3481485495" sldId="280"/>
            <ac:picMk id="6" creationId="{E41872FF-DC6F-F4A2-9467-274E60B6C494}"/>
          </ac:picMkLst>
        </pc:picChg>
        <pc:picChg chg="add mod">
          <ac:chgData name="GIANNETTI LORENZO" userId="ea82d081-2381-4120-a794-9eb09485d9ca" providerId="ADAL" clId="{8915491E-F40E-254B-BDF5-8162921A2A00}" dt="2025-04-03T18:53:38.877" v="1978" actId="931"/>
          <ac:picMkLst>
            <pc:docMk/>
            <pc:sldMk cId="3481485495" sldId="280"/>
            <ac:picMk id="10" creationId="{93E4AA44-ABAE-4BDC-3A5F-590B43375135}"/>
          </ac:picMkLst>
        </pc:picChg>
        <pc:picChg chg="add del mod">
          <ac:chgData name="GIANNETTI LORENZO" userId="ea82d081-2381-4120-a794-9eb09485d9ca" providerId="ADAL" clId="{8915491E-F40E-254B-BDF5-8162921A2A00}" dt="2025-04-03T18:55:55.014" v="1990" actId="478"/>
          <ac:picMkLst>
            <pc:docMk/>
            <pc:sldMk cId="3481485495" sldId="280"/>
            <ac:picMk id="12" creationId="{FC78AB43-0B51-DF8A-70BB-D3A0312802D2}"/>
          </ac:picMkLst>
        </pc:picChg>
        <pc:picChg chg="add del mod">
          <ac:chgData name="GIANNETTI LORENZO" userId="ea82d081-2381-4120-a794-9eb09485d9ca" providerId="ADAL" clId="{8915491E-F40E-254B-BDF5-8162921A2A00}" dt="2025-04-03T19:02:53.911" v="2024" actId="478"/>
          <ac:picMkLst>
            <pc:docMk/>
            <pc:sldMk cId="3481485495" sldId="280"/>
            <ac:picMk id="16" creationId="{B0703BF9-8CB8-13AF-A14F-0C265247AF16}"/>
          </ac:picMkLst>
        </pc:picChg>
        <pc:picChg chg="add mod">
          <ac:chgData name="GIANNETTI LORENZO" userId="ea82d081-2381-4120-a794-9eb09485d9ca" providerId="ADAL" clId="{8915491E-F40E-254B-BDF5-8162921A2A00}" dt="2025-04-03T19:01:54.192" v="2013" actId="962"/>
          <ac:picMkLst>
            <pc:docMk/>
            <pc:sldMk cId="3481485495" sldId="280"/>
            <ac:picMk id="18" creationId="{41F4FB7A-425A-5F32-A27C-7BC269ADE1A7}"/>
          </ac:picMkLst>
        </pc:picChg>
        <pc:picChg chg="add mod">
          <ac:chgData name="GIANNETTI LORENZO" userId="ea82d081-2381-4120-a794-9eb09485d9ca" providerId="ADAL" clId="{8915491E-F40E-254B-BDF5-8162921A2A00}" dt="2025-04-03T19:02:36.342" v="2021" actId="1076"/>
          <ac:picMkLst>
            <pc:docMk/>
            <pc:sldMk cId="3481485495" sldId="280"/>
            <ac:picMk id="22" creationId="{D9230C69-B2FA-332A-41FA-6FD356F3B71A}"/>
          </ac:picMkLst>
        </pc:picChg>
        <pc:picChg chg="add mod">
          <ac:chgData name="GIANNETTI LORENZO" userId="ea82d081-2381-4120-a794-9eb09485d9ca" providerId="ADAL" clId="{8915491E-F40E-254B-BDF5-8162921A2A00}" dt="2025-04-03T19:04:35.910" v="2042" actId="14100"/>
          <ac:picMkLst>
            <pc:docMk/>
            <pc:sldMk cId="3481485495" sldId="280"/>
            <ac:picMk id="25" creationId="{2CB14BF8-CD3D-0F84-8D7B-80FF4D4CBFB5}"/>
          </ac:picMkLst>
        </pc:picChg>
        <pc:picChg chg="add mod">
          <ac:chgData name="GIANNETTI LORENZO" userId="ea82d081-2381-4120-a794-9eb09485d9ca" providerId="ADAL" clId="{8915491E-F40E-254B-BDF5-8162921A2A00}" dt="2025-04-03T19:04:40.841" v="2045" actId="1076"/>
          <ac:picMkLst>
            <pc:docMk/>
            <pc:sldMk cId="3481485495" sldId="280"/>
            <ac:picMk id="27" creationId="{FE2088D1-FB74-D836-9652-19710EE76488}"/>
          </ac:picMkLst>
        </pc:picChg>
      </pc:sldChg>
      <pc:sldChg chg="modSp del mod">
        <pc:chgData name="GIANNETTI LORENZO" userId="ea82d081-2381-4120-a794-9eb09485d9ca" providerId="ADAL" clId="{8915491E-F40E-254B-BDF5-8162921A2A00}" dt="2025-04-03T19:33:26.097" v="2342" actId="2696"/>
        <pc:sldMkLst>
          <pc:docMk/>
          <pc:sldMk cId="301849175" sldId="281"/>
        </pc:sldMkLst>
        <pc:spChg chg="mod">
          <ac:chgData name="GIANNETTI LORENZO" userId="ea82d081-2381-4120-a794-9eb09485d9ca" providerId="ADAL" clId="{8915491E-F40E-254B-BDF5-8162921A2A00}" dt="2025-04-03T16:05:41.803" v="1709" actId="14100"/>
          <ac:spMkLst>
            <pc:docMk/>
            <pc:sldMk cId="301849175" sldId="281"/>
            <ac:spMk id="71" creationId="{26E5DF2C-4D22-4ABE-963E-4A6ECADD4A0F}"/>
          </ac:spMkLst>
        </pc:spChg>
      </pc:sldChg>
      <pc:sldChg chg="del">
        <pc:chgData name="GIANNETTI LORENZO" userId="ea82d081-2381-4120-a794-9eb09485d9ca" providerId="ADAL" clId="{8915491E-F40E-254B-BDF5-8162921A2A00}" dt="2025-04-03T19:33:28.662" v="2345" actId="2696"/>
        <pc:sldMkLst>
          <pc:docMk/>
          <pc:sldMk cId="305759459" sldId="282"/>
        </pc:sldMkLst>
      </pc:sldChg>
      <pc:sldChg chg="del">
        <pc:chgData name="GIANNETTI LORENZO" userId="ea82d081-2381-4120-a794-9eb09485d9ca" providerId="ADAL" clId="{8915491E-F40E-254B-BDF5-8162921A2A00}" dt="2025-04-03T19:33:23.762" v="2340" actId="2696"/>
        <pc:sldMkLst>
          <pc:docMk/>
          <pc:sldMk cId="3692228554" sldId="284"/>
        </pc:sldMkLst>
      </pc:sldChg>
      <pc:sldChg chg="del">
        <pc:chgData name="GIANNETTI LORENZO" userId="ea82d081-2381-4120-a794-9eb09485d9ca" providerId="ADAL" clId="{8915491E-F40E-254B-BDF5-8162921A2A00}" dt="2025-04-03T19:33:24.918" v="2341" actId="2696"/>
        <pc:sldMkLst>
          <pc:docMk/>
          <pc:sldMk cId="2960317610" sldId="285"/>
        </pc:sldMkLst>
      </pc:sldChg>
      <pc:sldChg chg="addSp delSp modSp mod">
        <pc:chgData name="GIANNETTI LORENZO" userId="ea82d081-2381-4120-a794-9eb09485d9ca" providerId="ADAL" clId="{8915491E-F40E-254B-BDF5-8162921A2A00}" dt="2025-04-03T15:48:59.929" v="1693" actId="1076"/>
        <pc:sldMkLst>
          <pc:docMk/>
          <pc:sldMk cId="101502587" sldId="286"/>
        </pc:sldMkLst>
        <pc:spChg chg="add del mod">
          <ac:chgData name="GIANNETTI LORENZO" userId="ea82d081-2381-4120-a794-9eb09485d9ca" providerId="ADAL" clId="{8915491E-F40E-254B-BDF5-8162921A2A00}" dt="2025-04-03T15:13:41.484" v="1194"/>
          <ac:spMkLst>
            <pc:docMk/>
            <pc:sldMk cId="101502587" sldId="286"/>
            <ac:spMk id="2" creationId="{E26BD293-5261-1F39-CAD7-0E8E0C5771B7}"/>
          </ac:spMkLst>
        </pc:spChg>
        <pc:spChg chg="add mod">
          <ac:chgData name="GIANNETTI LORENZO" userId="ea82d081-2381-4120-a794-9eb09485d9ca" providerId="ADAL" clId="{8915491E-F40E-254B-BDF5-8162921A2A00}" dt="2025-04-01T14:48:12.151" v="727" actId="14100"/>
          <ac:spMkLst>
            <pc:docMk/>
            <pc:sldMk cId="101502587" sldId="286"/>
            <ac:spMk id="3" creationId="{06A9CE6D-AB2A-012E-8627-DD26D701EEFF}"/>
          </ac:spMkLst>
        </pc:spChg>
        <pc:spChg chg="add mod">
          <ac:chgData name="GIANNETTI LORENZO" userId="ea82d081-2381-4120-a794-9eb09485d9ca" providerId="ADAL" clId="{8915491E-F40E-254B-BDF5-8162921A2A00}" dt="2025-04-01T14:46:40.902" v="711" actId="1076"/>
          <ac:spMkLst>
            <pc:docMk/>
            <pc:sldMk cId="101502587" sldId="286"/>
            <ac:spMk id="4" creationId="{24D3C91C-2279-4E68-EE21-208A3FDE4DBA}"/>
          </ac:spMkLst>
        </pc:spChg>
        <pc:spChg chg="add mod">
          <ac:chgData name="GIANNETTI LORENZO" userId="ea82d081-2381-4120-a794-9eb09485d9ca" providerId="ADAL" clId="{8915491E-F40E-254B-BDF5-8162921A2A00}" dt="2025-04-01T14:46:43.839" v="712" actId="14100"/>
          <ac:spMkLst>
            <pc:docMk/>
            <pc:sldMk cId="101502587" sldId="286"/>
            <ac:spMk id="5" creationId="{4CCBF11A-6954-384A-A289-A2121C3C0A8E}"/>
          </ac:spMkLst>
        </pc:spChg>
        <pc:spChg chg="add mod">
          <ac:chgData name="GIANNETTI LORENZO" userId="ea82d081-2381-4120-a794-9eb09485d9ca" providerId="ADAL" clId="{8915491E-F40E-254B-BDF5-8162921A2A00}" dt="2025-04-01T14:46:27.538" v="710" actId="1076"/>
          <ac:spMkLst>
            <pc:docMk/>
            <pc:sldMk cId="101502587" sldId="286"/>
            <ac:spMk id="7" creationId="{EDA52318-DB59-D8E3-D36E-00830540E7A4}"/>
          </ac:spMkLst>
        </pc:spChg>
        <pc:spChg chg="add mod">
          <ac:chgData name="GIANNETTI LORENZO" userId="ea82d081-2381-4120-a794-9eb09485d9ca" providerId="ADAL" clId="{8915491E-F40E-254B-BDF5-8162921A2A00}" dt="2025-04-01T14:49:34.993" v="728" actId="1076"/>
          <ac:spMkLst>
            <pc:docMk/>
            <pc:sldMk cId="101502587" sldId="286"/>
            <ac:spMk id="8" creationId="{4F233B9C-AB05-31AF-3D61-7256A823F41B}"/>
          </ac:spMkLst>
        </pc:spChg>
        <pc:spChg chg="add mod">
          <ac:chgData name="GIANNETTI LORENZO" userId="ea82d081-2381-4120-a794-9eb09485d9ca" providerId="ADAL" clId="{8915491E-F40E-254B-BDF5-8162921A2A00}" dt="2025-04-01T14:47:09.311" v="726" actId="1076"/>
          <ac:spMkLst>
            <pc:docMk/>
            <pc:sldMk cId="101502587" sldId="286"/>
            <ac:spMk id="9" creationId="{D83950BD-E0C5-DDAB-5BA3-F23F1A15CE03}"/>
          </ac:spMkLst>
        </pc:spChg>
        <pc:spChg chg="add mod">
          <ac:chgData name="GIANNETTI LORENZO" userId="ea82d081-2381-4120-a794-9eb09485d9ca" providerId="ADAL" clId="{8915491E-F40E-254B-BDF5-8162921A2A00}" dt="2025-04-03T15:48:59.929" v="1693" actId="1076"/>
          <ac:spMkLst>
            <pc:docMk/>
            <pc:sldMk cId="101502587" sldId="286"/>
            <ac:spMk id="12" creationId="{3EBEC220-90DC-22DA-486A-E7DCEC12A836}"/>
          </ac:spMkLst>
        </pc:spChg>
        <pc:spChg chg="mod">
          <ac:chgData name="GIANNETTI LORENZO" userId="ea82d081-2381-4120-a794-9eb09485d9ca" providerId="ADAL" clId="{8915491E-F40E-254B-BDF5-8162921A2A00}" dt="2025-04-03T15:38:02.287" v="1426" actId="14100"/>
          <ac:spMkLst>
            <pc:docMk/>
            <pc:sldMk cId="101502587" sldId="286"/>
            <ac:spMk id="25" creationId="{E5DF6DFE-A594-4149-907C-B8E7386412EC}"/>
          </ac:spMkLst>
        </pc:spChg>
        <pc:graphicFrameChg chg="add mod modGraphic">
          <ac:chgData name="GIANNETTI LORENZO" userId="ea82d081-2381-4120-a794-9eb09485d9ca" providerId="ADAL" clId="{8915491E-F40E-254B-BDF5-8162921A2A00}" dt="2025-04-03T15:17:02.329" v="1211" actId="339"/>
          <ac:graphicFrameMkLst>
            <pc:docMk/>
            <pc:sldMk cId="101502587" sldId="286"/>
            <ac:graphicFrameMk id="11" creationId="{F4A2B2F4-2E50-9096-A379-8E8C1CFBAC29}"/>
          </ac:graphicFrameMkLst>
        </pc:graphicFrameChg>
        <pc:picChg chg="mod">
          <ac:chgData name="GIANNETTI LORENZO" userId="ea82d081-2381-4120-a794-9eb09485d9ca" providerId="ADAL" clId="{8915491E-F40E-254B-BDF5-8162921A2A00}" dt="2025-04-03T15:15:08.952" v="1205" actId="1076"/>
          <ac:picMkLst>
            <pc:docMk/>
            <pc:sldMk cId="101502587" sldId="286"/>
            <ac:picMk id="6" creationId="{48D210E1-FA9C-DE34-12A4-3AFAFF54987A}"/>
          </ac:picMkLst>
        </pc:picChg>
        <pc:picChg chg="add del mod">
          <ac:chgData name="GIANNETTI LORENZO" userId="ea82d081-2381-4120-a794-9eb09485d9ca" providerId="ADAL" clId="{8915491E-F40E-254B-BDF5-8162921A2A00}" dt="2025-04-03T15:13:52.930" v="1196" actId="34307"/>
          <ac:picMkLst>
            <pc:docMk/>
            <pc:sldMk cId="101502587" sldId="286"/>
            <ac:picMk id="10" creationId="{CF9EB047-7415-2D6C-AD35-A33D605E5313}"/>
          </ac:picMkLst>
        </pc:picChg>
      </pc:sldChg>
      <pc:sldChg chg="addSp delSp modSp del mod">
        <pc:chgData name="GIANNETTI LORENZO" userId="ea82d081-2381-4120-a794-9eb09485d9ca" providerId="ADAL" clId="{8915491E-F40E-254B-BDF5-8162921A2A00}" dt="2025-04-03T19:33:27.042" v="2343" actId="2696"/>
        <pc:sldMkLst>
          <pc:docMk/>
          <pc:sldMk cId="1238186814" sldId="288"/>
        </pc:sldMkLst>
        <pc:spChg chg="del">
          <ac:chgData name="GIANNETTI LORENZO" userId="ea82d081-2381-4120-a794-9eb09485d9ca" providerId="ADAL" clId="{8915491E-F40E-254B-BDF5-8162921A2A00}" dt="2025-04-03T16:06:30.861" v="1715" actId="931"/>
          <ac:spMkLst>
            <pc:docMk/>
            <pc:sldMk cId="1238186814" sldId="288"/>
            <ac:spMk id="39" creationId="{319C2D62-B0F3-4E0B-9EEC-2804F317BB35}"/>
          </ac:spMkLst>
        </pc:spChg>
        <pc:spChg chg="add del mod">
          <ac:chgData name="GIANNETTI LORENZO" userId="ea82d081-2381-4120-a794-9eb09485d9ca" providerId="ADAL" clId="{8915491E-F40E-254B-BDF5-8162921A2A00}" dt="2025-04-03T16:06:18.737" v="1714" actId="478"/>
          <ac:spMkLst>
            <pc:docMk/>
            <pc:sldMk cId="1238186814" sldId="288"/>
            <ac:spMk id="41" creationId="{97D60DE6-DDCB-4CE8-848A-C56529B77160}"/>
          </ac:spMkLst>
        </pc:spChg>
        <pc:spChg chg="mod">
          <ac:chgData name="GIANNETTI LORENZO" userId="ea82d081-2381-4120-a794-9eb09485d9ca" providerId="ADAL" clId="{8915491E-F40E-254B-BDF5-8162921A2A00}" dt="2025-04-03T16:08:33.385" v="1820" actId="20577"/>
          <ac:spMkLst>
            <pc:docMk/>
            <pc:sldMk cId="1238186814" sldId="288"/>
            <ac:spMk id="199" creationId="{11D50067-D636-431A-9F3B-2E23F41DAD93}"/>
          </ac:spMkLst>
        </pc:spChg>
        <pc:spChg chg="mod">
          <ac:chgData name="GIANNETTI LORENZO" userId="ea82d081-2381-4120-a794-9eb09485d9ca" providerId="ADAL" clId="{8915491E-F40E-254B-BDF5-8162921A2A00}" dt="2025-04-03T16:08:44.645" v="1842" actId="20577"/>
          <ac:spMkLst>
            <pc:docMk/>
            <pc:sldMk cId="1238186814" sldId="288"/>
            <ac:spMk id="237" creationId="{CDB71AF1-E977-4FFF-81A5-84E88ADB9B88}"/>
          </ac:spMkLst>
        </pc:spChg>
        <pc:spChg chg="mod">
          <ac:chgData name="GIANNETTI LORENZO" userId="ea82d081-2381-4120-a794-9eb09485d9ca" providerId="ADAL" clId="{8915491E-F40E-254B-BDF5-8162921A2A00}" dt="2025-04-03T16:08:59.965" v="1857" actId="20577"/>
          <ac:spMkLst>
            <pc:docMk/>
            <pc:sldMk cId="1238186814" sldId="288"/>
            <ac:spMk id="242" creationId="{EEB9C126-B393-45DA-8711-2C20C6AD0EDD}"/>
          </ac:spMkLst>
        </pc:spChg>
        <pc:spChg chg="mod">
          <ac:chgData name="GIANNETTI LORENZO" userId="ea82d081-2381-4120-a794-9eb09485d9ca" providerId="ADAL" clId="{8915491E-F40E-254B-BDF5-8162921A2A00}" dt="2025-04-03T16:09:25.603" v="1931" actId="20577"/>
          <ac:spMkLst>
            <pc:docMk/>
            <pc:sldMk cId="1238186814" sldId="288"/>
            <ac:spMk id="250" creationId="{1AD57C3A-AEB1-46D8-87D5-0707776B281D}"/>
          </ac:spMkLst>
        </pc:spChg>
        <pc:spChg chg="mod">
          <ac:chgData name="GIANNETTI LORENZO" userId="ea82d081-2381-4120-a794-9eb09485d9ca" providerId="ADAL" clId="{8915491E-F40E-254B-BDF5-8162921A2A00}" dt="2025-04-03T16:07:13.371" v="1744" actId="1076"/>
          <ac:spMkLst>
            <pc:docMk/>
            <pc:sldMk cId="1238186814" sldId="288"/>
            <ac:spMk id="472" creationId="{ABC371E9-C9B2-4CA4-90E6-86CBF901ED54}"/>
          </ac:spMkLst>
        </pc:spChg>
        <pc:picChg chg="add mod">
          <ac:chgData name="GIANNETTI LORENZO" userId="ea82d081-2381-4120-a794-9eb09485d9ca" providerId="ADAL" clId="{8915491E-F40E-254B-BDF5-8162921A2A00}" dt="2025-04-03T16:06:03.004" v="1711" actId="931"/>
          <ac:picMkLst>
            <pc:docMk/>
            <pc:sldMk cId="1238186814" sldId="288"/>
            <ac:picMk id="8" creationId="{8F1F3256-A3F8-8DB9-7DDF-4657FE310442}"/>
          </ac:picMkLst>
        </pc:picChg>
        <pc:picChg chg="add mod modCrop">
          <ac:chgData name="GIANNETTI LORENZO" userId="ea82d081-2381-4120-a794-9eb09485d9ca" providerId="ADAL" clId="{8915491E-F40E-254B-BDF5-8162921A2A00}" dt="2025-04-03T16:08:23.378" v="1795" actId="1076"/>
          <ac:picMkLst>
            <pc:docMk/>
            <pc:sldMk cId="1238186814" sldId="288"/>
            <ac:picMk id="10" creationId="{546AF994-72E9-B59F-171E-8E9E5D6935EE}"/>
          </ac:picMkLst>
        </pc:picChg>
      </pc:sldChg>
      <pc:sldChg chg="del">
        <pc:chgData name="GIANNETTI LORENZO" userId="ea82d081-2381-4120-a794-9eb09485d9ca" providerId="ADAL" clId="{8915491E-F40E-254B-BDF5-8162921A2A00}" dt="2025-04-03T19:33:33.147" v="2355" actId="2696"/>
        <pc:sldMkLst>
          <pc:docMk/>
          <pc:sldMk cId="849700181" sldId="294"/>
        </pc:sldMkLst>
      </pc:sldChg>
      <pc:sldChg chg="del">
        <pc:chgData name="GIANNETTI LORENZO" userId="ea82d081-2381-4120-a794-9eb09485d9ca" providerId="ADAL" clId="{8915491E-F40E-254B-BDF5-8162921A2A00}" dt="2025-04-03T19:33:33.295" v="2356" actId="2696"/>
        <pc:sldMkLst>
          <pc:docMk/>
          <pc:sldMk cId="3400291753" sldId="295"/>
        </pc:sldMkLst>
      </pc:sldChg>
      <pc:sldChg chg="del">
        <pc:chgData name="GIANNETTI LORENZO" userId="ea82d081-2381-4120-a794-9eb09485d9ca" providerId="ADAL" clId="{8915491E-F40E-254B-BDF5-8162921A2A00}" dt="2025-04-03T19:33:33.597" v="2358" actId="2696"/>
        <pc:sldMkLst>
          <pc:docMk/>
          <pc:sldMk cId="2822780173" sldId="296"/>
        </pc:sldMkLst>
      </pc:sldChg>
      <pc:sldChg chg="del">
        <pc:chgData name="GIANNETTI LORENZO" userId="ea82d081-2381-4120-a794-9eb09485d9ca" providerId="ADAL" clId="{8915491E-F40E-254B-BDF5-8162921A2A00}" dt="2025-04-03T19:33:37.722" v="2359" actId="2696"/>
        <pc:sldMkLst>
          <pc:docMk/>
          <pc:sldMk cId="3538852713" sldId="297"/>
        </pc:sldMkLst>
      </pc:sldChg>
      <pc:sldChg chg="del">
        <pc:chgData name="GIANNETTI LORENZO" userId="ea82d081-2381-4120-a794-9eb09485d9ca" providerId="ADAL" clId="{8915491E-F40E-254B-BDF5-8162921A2A00}" dt="2025-04-03T19:33:22.234" v="2339" actId="2696"/>
        <pc:sldMkLst>
          <pc:docMk/>
          <pc:sldMk cId="3055868363" sldId="303"/>
        </pc:sldMkLst>
      </pc:sldChg>
      <pc:sldChg chg="del">
        <pc:chgData name="GIANNETTI LORENZO" userId="ea82d081-2381-4120-a794-9eb09485d9ca" providerId="ADAL" clId="{8915491E-F40E-254B-BDF5-8162921A2A00}" dt="2025-04-03T19:33:32.345" v="2353" actId="2696"/>
        <pc:sldMkLst>
          <pc:docMk/>
          <pc:sldMk cId="77296180" sldId="308"/>
        </pc:sldMkLst>
      </pc:sldChg>
      <pc:sldChg chg="addSp modSp add mod">
        <pc:chgData name="GIANNETTI LORENZO" userId="ea82d081-2381-4120-a794-9eb09485d9ca" providerId="ADAL" clId="{8915491E-F40E-254B-BDF5-8162921A2A00}" dt="2025-04-03T15:50:10.458" v="1700" actId="1076"/>
        <pc:sldMkLst>
          <pc:docMk/>
          <pc:sldMk cId="690296754" sldId="310"/>
        </pc:sldMkLst>
        <pc:spChg chg="mod">
          <ac:chgData name="GIANNETTI LORENZO" userId="ea82d081-2381-4120-a794-9eb09485d9ca" providerId="ADAL" clId="{8915491E-F40E-254B-BDF5-8162921A2A00}" dt="2025-04-01T16:19:58.375" v="808" actId="20577"/>
          <ac:spMkLst>
            <pc:docMk/>
            <pc:sldMk cId="690296754" sldId="310"/>
            <ac:spMk id="2" creationId="{AC2017BA-AFCE-1C67-C5E6-CF65234C2A8E}"/>
          </ac:spMkLst>
        </pc:spChg>
        <pc:spChg chg="add mod">
          <ac:chgData name="GIANNETTI LORENZO" userId="ea82d081-2381-4120-a794-9eb09485d9ca" providerId="ADAL" clId="{8915491E-F40E-254B-BDF5-8162921A2A00}" dt="2025-04-03T15:26:52.838" v="1336" actId="1076"/>
          <ac:spMkLst>
            <pc:docMk/>
            <pc:sldMk cId="690296754" sldId="310"/>
            <ac:spMk id="3" creationId="{D91C9933-5D81-B9DF-00C9-3028D000E3D6}"/>
          </ac:spMkLst>
        </pc:spChg>
        <pc:spChg chg="add mod">
          <ac:chgData name="GIANNETTI LORENZO" userId="ea82d081-2381-4120-a794-9eb09485d9ca" providerId="ADAL" clId="{8915491E-F40E-254B-BDF5-8162921A2A00}" dt="2025-04-03T15:26:59.456" v="1337" actId="1076"/>
          <ac:spMkLst>
            <pc:docMk/>
            <pc:sldMk cId="690296754" sldId="310"/>
            <ac:spMk id="4" creationId="{C81532A9-27FE-8CB7-7C97-23008046AA10}"/>
          </ac:spMkLst>
        </pc:spChg>
        <pc:spChg chg="add mod">
          <ac:chgData name="GIANNETTI LORENZO" userId="ea82d081-2381-4120-a794-9eb09485d9ca" providerId="ADAL" clId="{8915491E-F40E-254B-BDF5-8162921A2A00}" dt="2025-04-03T15:50:09.857" v="1699"/>
          <ac:spMkLst>
            <pc:docMk/>
            <pc:sldMk cId="690296754" sldId="310"/>
            <ac:spMk id="6" creationId="{83E49C17-8D7E-B502-BA2B-8BB1CE4AC5D4}"/>
          </ac:spMkLst>
        </pc:spChg>
        <pc:spChg chg="mod">
          <ac:chgData name="GIANNETTI LORENZO" userId="ea82d081-2381-4120-a794-9eb09485d9ca" providerId="ADAL" clId="{8915491E-F40E-254B-BDF5-8162921A2A00}" dt="2025-04-03T15:50:10.458" v="1700" actId="1076"/>
          <ac:spMkLst>
            <pc:docMk/>
            <pc:sldMk cId="690296754" sldId="310"/>
            <ac:spMk id="50" creationId="{F6B462A6-A555-0380-FC04-6899AD8CD310}"/>
          </ac:spMkLst>
        </pc:spChg>
        <pc:grpChg chg="mod">
          <ac:chgData name="GIANNETTI LORENZO" userId="ea82d081-2381-4120-a794-9eb09485d9ca" providerId="ADAL" clId="{8915491E-F40E-254B-BDF5-8162921A2A00}" dt="2025-04-01T16:19:58.012" v="807" actId="1076"/>
          <ac:grpSpMkLst>
            <pc:docMk/>
            <pc:sldMk cId="690296754" sldId="310"/>
            <ac:grpSpMk id="31" creationId="{67451DC2-4B81-21B6-A589-9DC594EFD5B2}"/>
          </ac:grpSpMkLst>
        </pc:grpChg>
      </pc:sldChg>
      <pc:sldChg chg="addSp delSp modSp add mod">
        <pc:chgData name="GIANNETTI LORENZO" userId="ea82d081-2381-4120-a794-9eb09485d9ca" providerId="ADAL" clId="{8915491E-F40E-254B-BDF5-8162921A2A00}" dt="2025-04-03T21:28:20.822" v="2598" actId="1076"/>
        <pc:sldMkLst>
          <pc:docMk/>
          <pc:sldMk cId="940954409" sldId="311"/>
        </pc:sldMkLst>
        <pc:spChg chg="add mod">
          <ac:chgData name="GIANNETTI LORENZO" userId="ea82d081-2381-4120-a794-9eb09485d9ca" providerId="ADAL" clId="{8915491E-F40E-254B-BDF5-8162921A2A00}" dt="2025-04-03T15:48:40.994" v="1691"/>
          <ac:spMkLst>
            <pc:docMk/>
            <pc:sldMk cId="940954409" sldId="311"/>
            <ac:spMk id="5" creationId="{8ABF9573-6CAA-CCDF-CD5E-9816FD539686}"/>
          </ac:spMkLst>
        </pc:spChg>
        <pc:spChg chg="mod">
          <ac:chgData name="GIANNETTI LORENZO" userId="ea82d081-2381-4120-a794-9eb09485d9ca" providerId="ADAL" clId="{8915491E-F40E-254B-BDF5-8162921A2A00}" dt="2025-04-03T21:28:12.272" v="2595" actId="1076"/>
          <ac:spMkLst>
            <pc:docMk/>
            <pc:sldMk cId="940954409" sldId="311"/>
            <ac:spMk id="25" creationId="{D8007B6F-DF32-892C-D2C1-7C65180B9BA3}"/>
          </ac:spMkLst>
        </pc:spChg>
        <pc:picChg chg="mod">
          <ac:chgData name="GIANNETTI LORENZO" userId="ea82d081-2381-4120-a794-9eb09485d9ca" providerId="ADAL" clId="{8915491E-F40E-254B-BDF5-8162921A2A00}" dt="2025-04-03T21:19:00.805" v="2531" actId="1076"/>
          <ac:picMkLst>
            <pc:docMk/>
            <pc:sldMk cId="940954409" sldId="311"/>
            <ac:picMk id="2" creationId="{5AC9B7A3-74D0-9C28-58A5-FAA5008F9A4C}"/>
          </ac:picMkLst>
        </pc:picChg>
        <pc:picChg chg="mod">
          <ac:chgData name="GIANNETTI LORENZO" userId="ea82d081-2381-4120-a794-9eb09485d9ca" providerId="ADAL" clId="{8915491E-F40E-254B-BDF5-8162921A2A00}" dt="2025-04-03T21:28:20.822" v="2598" actId="1076"/>
          <ac:picMkLst>
            <pc:docMk/>
            <pc:sldMk cId="940954409" sldId="311"/>
            <ac:picMk id="3" creationId="{8A396038-3C1D-931C-9536-B20D369F80A5}"/>
          </ac:picMkLst>
        </pc:picChg>
        <pc:picChg chg="add del mod">
          <ac:chgData name="GIANNETTI LORENZO" userId="ea82d081-2381-4120-a794-9eb09485d9ca" providerId="ADAL" clId="{8915491E-F40E-254B-BDF5-8162921A2A00}" dt="2025-04-03T14:36:02.747" v="1045" actId="478"/>
          <ac:picMkLst>
            <pc:docMk/>
            <pc:sldMk cId="940954409" sldId="311"/>
            <ac:picMk id="3" creationId="{D41F351B-26BA-90AC-113A-944BDA7C001A}"/>
          </ac:picMkLst>
        </pc:picChg>
        <pc:picChg chg="add del mod">
          <ac:chgData name="GIANNETTI LORENZO" userId="ea82d081-2381-4120-a794-9eb09485d9ca" providerId="ADAL" clId="{8915491E-F40E-254B-BDF5-8162921A2A00}" dt="2025-04-03T19:18:08.139" v="2330" actId="478"/>
          <ac:picMkLst>
            <pc:docMk/>
            <pc:sldMk cId="940954409" sldId="311"/>
            <ac:picMk id="4" creationId="{D75EE58A-FA5F-AB5A-1AF7-97B46D8AF307}"/>
          </ac:picMkLst>
        </pc:picChg>
        <pc:picChg chg="add mod">
          <ac:chgData name="GIANNETTI LORENZO" userId="ea82d081-2381-4120-a794-9eb09485d9ca" providerId="ADAL" clId="{8915491E-F40E-254B-BDF5-8162921A2A00}" dt="2025-04-03T19:19:04.987" v="2336" actId="1076"/>
          <ac:picMkLst>
            <pc:docMk/>
            <pc:sldMk cId="940954409" sldId="311"/>
            <ac:picMk id="7" creationId="{0ACDDECF-43D7-0136-F641-602E2D79FFC1}"/>
          </ac:picMkLst>
        </pc:picChg>
        <pc:picChg chg="add del mod">
          <ac:chgData name="GIANNETTI LORENZO" userId="ea82d081-2381-4120-a794-9eb09485d9ca" providerId="ADAL" clId="{8915491E-F40E-254B-BDF5-8162921A2A00}" dt="2025-04-02T16:53:57.300" v="1031" actId="478"/>
          <ac:picMkLst>
            <pc:docMk/>
            <pc:sldMk cId="940954409" sldId="311"/>
            <ac:picMk id="10" creationId="{5607C23A-DB6A-2CB9-1E09-F8B222E097C0}"/>
          </ac:picMkLst>
        </pc:picChg>
      </pc:sldChg>
      <pc:sldChg chg="addSp delSp modSp add mod">
        <pc:chgData name="GIANNETTI LORENZO" userId="ea82d081-2381-4120-a794-9eb09485d9ca" providerId="ADAL" clId="{8915491E-F40E-254B-BDF5-8162921A2A00}" dt="2025-04-03T21:43:34.895" v="2616" actId="13822"/>
        <pc:sldMkLst>
          <pc:docMk/>
          <pc:sldMk cId="1980144887" sldId="312"/>
        </pc:sldMkLst>
        <pc:spChg chg="add mod">
          <ac:chgData name="GIANNETTI LORENZO" userId="ea82d081-2381-4120-a794-9eb09485d9ca" providerId="ADAL" clId="{8915491E-F40E-254B-BDF5-8162921A2A00}" dt="2025-04-03T15:48:35.801" v="1690"/>
          <ac:spMkLst>
            <pc:docMk/>
            <pc:sldMk cId="1980144887" sldId="312"/>
            <ac:spMk id="2" creationId="{3F1ACCCA-A051-65C9-4E37-09A2989FE964}"/>
          </ac:spMkLst>
        </pc:spChg>
        <pc:spChg chg="mod">
          <ac:chgData name="GIANNETTI LORENZO" userId="ea82d081-2381-4120-a794-9eb09485d9ca" providerId="ADAL" clId="{8915491E-F40E-254B-BDF5-8162921A2A00}" dt="2025-04-03T21:34:55.398" v="2610" actId="1076"/>
          <ac:spMkLst>
            <pc:docMk/>
            <pc:sldMk cId="1980144887" sldId="312"/>
            <ac:spMk id="25" creationId="{9B00DE7C-E62C-F059-9E85-B175B6BB9E45}"/>
          </ac:spMkLst>
        </pc:spChg>
        <pc:picChg chg="del">
          <ac:chgData name="GIANNETTI LORENZO" userId="ea82d081-2381-4120-a794-9eb09485d9ca" providerId="ADAL" clId="{8915491E-F40E-254B-BDF5-8162921A2A00}" dt="2025-04-03T14:40:29.120" v="1100" actId="478"/>
          <ac:picMkLst>
            <pc:docMk/>
            <pc:sldMk cId="1980144887" sldId="312"/>
            <ac:picMk id="4" creationId="{0366B145-5E1C-037D-0AEC-EFC4D7221B64}"/>
          </ac:picMkLst>
        </pc:picChg>
        <pc:picChg chg="add mod">
          <ac:chgData name="GIANNETTI LORENZO" userId="ea82d081-2381-4120-a794-9eb09485d9ca" providerId="ADAL" clId="{8915491E-F40E-254B-BDF5-8162921A2A00}" dt="2025-04-03T21:35:03.616" v="2611" actId="1076"/>
          <ac:picMkLst>
            <pc:docMk/>
            <pc:sldMk cId="1980144887" sldId="312"/>
            <ac:picMk id="6" creationId="{054385C1-90CA-789D-0555-0B140C3231F8}"/>
          </ac:picMkLst>
        </pc:picChg>
        <pc:cxnChg chg="add mod">
          <ac:chgData name="GIANNETTI LORENZO" userId="ea82d081-2381-4120-a794-9eb09485d9ca" providerId="ADAL" clId="{8915491E-F40E-254B-BDF5-8162921A2A00}" dt="2025-04-03T21:43:34.895" v="2616" actId="13822"/>
          <ac:cxnSpMkLst>
            <pc:docMk/>
            <pc:sldMk cId="1980144887" sldId="312"/>
            <ac:cxnSpMk id="8" creationId="{72B17C78-A9F6-564F-7DC2-A88F9DF21A3D}"/>
          </ac:cxnSpMkLst>
        </pc:cxnChg>
      </pc:sldChg>
      <pc:sldChg chg="addSp modSp add mod">
        <pc:chgData name="GIANNETTI LORENZO" userId="ea82d081-2381-4120-a794-9eb09485d9ca" providerId="ADAL" clId="{8915491E-F40E-254B-BDF5-8162921A2A00}" dt="2025-04-03T19:18:53.733" v="2331" actId="931"/>
        <pc:sldMkLst>
          <pc:docMk/>
          <pc:sldMk cId="1759264211" sldId="313"/>
        </pc:sldMkLst>
        <pc:spChg chg="add mod">
          <ac:chgData name="GIANNETTI LORENZO" userId="ea82d081-2381-4120-a794-9eb09485d9ca" providerId="ADAL" clId="{8915491E-F40E-254B-BDF5-8162921A2A00}" dt="2025-04-03T19:18:53.733" v="2331" actId="931"/>
          <ac:spMkLst>
            <pc:docMk/>
            <pc:sldMk cId="1759264211" sldId="313"/>
            <ac:spMk id="2" creationId="{EE0CDCF4-FF13-2C12-F592-371A2AF4A7D1}"/>
          </ac:spMkLst>
        </pc:spChg>
        <pc:spChg chg="add mod">
          <ac:chgData name="GIANNETTI LORENZO" userId="ea82d081-2381-4120-a794-9eb09485d9ca" providerId="ADAL" clId="{8915491E-F40E-254B-BDF5-8162921A2A00}" dt="2025-04-03T15:48:17.280" v="1688" actId="2085"/>
          <ac:spMkLst>
            <pc:docMk/>
            <pc:sldMk cId="1759264211" sldId="313"/>
            <ac:spMk id="3" creationId="{717E11F6-A515-3651-F02E-47F3786AF69C}"/>
          </ac:spMkLst>
        </pc:spChg>
        <pc:spChg chg="mod">
          <ac:chgData name="GIANNETTI LORENZO" userId="ea82d081-2381-4120-a794-9eb09485d9ca" providerId="ADAL" clId="{8915491E-F40E-254B-BDF5-8162921A2A00}" dt="2025-04-03T15:54:50.600" v="1705" actId="1076"/>
          <ac:spMkLst>
            <pc:docMk/>
            <pc:sldMk cId="1759264211" sldId="313"/>
            <ac:spMk id="25" creationId="{110C2C7E-9CC5-5574-3518-102335E0FB65}"/>
          </ac:spMkLst>
        </pc:spChg>
      </pc:sldChg>
      <pc:sldChg chg="addSp delSp modSp add mod">
        <pc:chgData name="GIANNETTI LORENZO" userId="ea82d081-2381-4120-a794-9eb09485d9ca" providerId="ADAL" clId="{8915491E-F40E-254B-BDF5-8162921A2A00}" dt="2025-04-03T21:44:56.035" v="2622" actId="1076"/>
        <pc:sldMkLst>
          <pc:docMk/>
          <pc:sldMk cId="21492787" sldId="314"/>
        </pc:sldMkLst>
        <pc:spChg chg="add mod">
          <ac:chgData name="GIANNETTI LORENZO" userId="ea82d081-2381-4120-a794-9eb09485d9ca" providerId="ADAL" clId="{8915491E-F40E-254B-BDF5-8162921A2A00}" dt="2025-04-03T15:48:30.690" v="1689"/>
          <ac:spMkLst>
            <pc:docMk/>
            <pc:sldMk cId="21492787" sldId="314"/>
            <ac:spMk id="2" creationId="{3F4ABACF-FF21-E98D-CB39-47971D21090D}"/>
          </ac:spMkLst>
        </pc:spChg>
        <pc:spChg chg="mod">
          <ac:chgData name="GIANNETTI LORENZO" userId="ea82d081-2381-4120-a794-9eb09485d9ca" providerId="ADAL" clId="{8915491E-F40E-254B-BDF5-8162921A2A00}" dt="2025-04-03T21:44:56.035" v="2622" actId="1076"/>
          <ac:spMkLst>
            <pc:docMk/>
            <pc:sldMk cId="21492787" sldId="314"/>
            <ac:spMk id="14" creationId="{1E0E1263-2DC4-53E5-4EA0-711E8AD0BBA7}"/>
          </ac:spMkLst>
        </pc:spChg>
        <pc:picChg chg="mod">
          <ac:chgData name="GIANNETTI LORENZO" userId="ea82d081-2381-4120-a794-9eb09485d9ca" providerId="ADAL" clId="{8915491E-F40E-254B-BDF5-8162921A2A00}" dt="2025-04-03T21:39:57.607" v="2612" actId="1076"/>
          <ac:picMkLst>
            <pc:docMk/>
            <pc:sldMk cId="21492787" sldId="314"/>
            <ac:picMk id="5" creationId="{B87A8D76-5162-6444-B9A0-70CF1A04470A}"/>
          </ac:picMkLst>
        </pc:picChg>
        <pc:picChg chg="mod">
          <ac:chgData name="GIANNETTI LORENZO" userId="ea82d081-2381-4120-a794-9eb09485d9ca" providerId="ADAL" clId="{8915491E-F40E-254B-BDF5-8162921A2A00}" dt="2025-04-03T21:44:52.752" v="2621" actId="1076"/>
          <ac:picMkLst>
            <pc:docMk/>
            <pc:sldMk cId="21492787" sldId="314"/>
            <ac:picMk id="6" creationId="{F25941C6-EB94-DA2C-D0CC-88A8BBE53337}"/>
          </ac:picMkLst>
        </pc:picChg>
        <pc:picChg chg="del">
          <ac:chgData name="GIANNETTI LORENZO" userId="ea82d081-2381-4120-a794-9eb09485d9ca" providerId="ADAL" clId="{8915491E-F40E-254B-BDF5-8162921A2A00}" dt="2025-04-03T15:02:49.445" v="1127" actId="478"/>
          <ac:picMkLst>
            <pc:docMk/>
            <pc:sldMk cId="21492787" sldId="314"/>
            <ac:picMk id="10" creationId="{8FA46514-AC1E-A544-7D7D-AF4690008D4E}"/>
          </ac:picMkLst>
        </pc:picChg>
      </pc:sldChg>
      <pc:sldChg chg="modSp add mod">
        <pc:chgData name="GIANNETTI LORENZO" userId="ea82d081-2381-4120-a794-9eb09485d9ca" providerId="ADAL" clId="{8915491E-F40E-254B-BDF5-8162921A2A00}" dt="2025-04-03T19:19:57.188" v="2338" actId="1076"/>
        <pc:sldMkLst>
          <pc:docMk/>
          <pc:sldMk cId="386069526" sldId="315"/>
        </pc:sldMkLst>
        <pc:spChg chg="mod">
          <ac:chgData name="GIANNETTI LORENZO" userId="ea82d081-2381-4120-a794-9eb09485d9ca" providerId="ADAL" clId="{8915491E-F40E-254B-BDF5-8162921A2A00}" dt="2025-04-03T19:19:57.188" v="2338" actId="1076"/>
          <ac:spMkLst>
            <pc:docMk/>
            <pc:sldMk cId="386069526" sldId="315"/>
            <ac:spMk id="3" creationId="{D340DA51-1188-C1D9-5F45-D727EA42DC04}"/>
          </ac:spMkLst>
        </pc:spChg>
      </pc:sldChg>
      <pc:sldChg chg="addSp delSp modSp add mod ord delAnim">
        <pc:chgData name="GIANNETTI LORENZO" userId="ea82d081-2381-4120-a794-9eb09485d9ca" providerId="ADAL" clId="{8915491E-F40E-254B-BDF5-8162921A2A00}" dt="2025-04-03T19:19:49.563" v="2337" actId="20578"/>
        <pc:sldMkLst>
          <pc:docMk/>
          <pc:sldMk cId="1211933440" sldId="316"/>
        </pc:sldMkLst>
        <pc:spChg chg="add mod">
          <ac:chgData name="GIANNETTI LORENZO" userId="ea82d081-2381-4120-a794-9eb09485d9ca" providerId="ADAL" clId="{8915491E-F40E-254B-BDF5-8162921A2A00}" dt="2025-04-03T19:05:15.678" v="2053"/>
          <ac:spMkLst>
            <pc:docMk/>
            <pc:sldMk cId="1211933440" sldId="316"/>
            <ac:spMk id="2" creationId="{842090DF-E4D7-E249-7998-2157B32AB228}"/>
          </ac:spMkLst>
        </pc:spChg>
        <pc:spChg chg="add mod">
          <ac:chgData name="GIANNETTI LORENZO" userId="ea82d081-2381-4120-a794-9eb09485d9ca" providerId="ADAL" clId="{8915491E-F40E-254B-BDF5-8162921A2A00}" dt="2025-04-03T19:08:13.518" v="2206" actId="1076"/>
          <ac:spMkLst>
            <pc:docMk/>
            <pc:sldMk cId="1211933440" sldId="316"/>
            <ac:spMk id="5" creationId="{E6B31458-8237-66F9-B317-8B898327C30B}"/>
          </ac:spMkLst>
        </pc:spChg>
        <pc:spChg chg="del">
          <ac:chgData name="GIANNETTI LORENZO" userId="ea82d081-2381-4120-a794-9eb09485d9ca" providerId="ADAL" clId="{8915491E-F40E-254B-BDF5-8162921A2A00}" dt="2025-04-03T19:04:53.553" v="2047" actId="478"/>
          <ac:spMkLst>
            <pc:docMk/>
            <pc:sldMk cId="1211933440" sldId="316"/>
            <ac:spMk id="9" creationId="{90FB018D-1F35-FAEF-8C0C-EA97B33484C8}"/>
          </ac:spMkLst>
        </pc:spChg>
        <pc:picChg chg="add mod">
          <ac:chgData name="GIANNETTI LORENZO" userId="ea82d081-2381-4120-a794-9eb09485d9ca" providerId="ADAL" clId="{8915491E-F40E-254B-BDF5-8162921A2A00}" dt="2025-04-03T19:12:34.999" v="2323" actId="1076"/>
          <ac:picMkLst>
            <pc:docMk/>
            <pc:sldMk cId="1211933440" sldId="316"/>
            <ac:picMk id="4" creationId="{3983318A-1C76-7255-7777-A397DC9FEEEC}"/>
          </ac:picMkLst>
        </pc:picChg>
        <pc:picChg chg="add mod">
          <ac:chgData name="GIANNETTI LORENZO" userId="ea82d081-2381-4120-a794-9eb09485d9ca" providerId="ADAL" clId="{8915491E-F40E-254B-BDF5-8162921A2A00}" dt="2025-04-03T19:12:32.249" v="2322" actId="1076"/>
          <ac:picMkLst>
            <pc:docMk/>
            <pc:sldMk cId="1211933440" sldId="316"/>
            <ac:picMk id="7" creationId="{59CDAE7D-C2D6-CB2D-904E-AEAEEE69F075}"/>
          </ac:picMkLst>
        </pc:picChg>
        <pc:picChg chg="add del mod">
          <ac:chgData name="GIANNETTI LORENZO" userId="ea82d081-2381-4120-a794-9eb09485d9ca" providerId="ADAL" clId="{8915491E-F40E-254B-BDF5-8162921A2A00}" dt="2025-04-03T19:11:05.209" v="2250" actId="21"/>
          <ac:picMkLst>
            <pc:docMk/>
            <pc:sldMk cId="1211933440" sldId="316"/>
            <ac:picMk id="10" creationId="{DA60BAB0-BDDB-68D1-234B-02BA2FBF7AAE}"/>
          </ac:picMkLst>
        </pc:picChg>
        <pc:picChg chg="add del mod">
          <ac:chgData name="GIANNETTI LORENZO" userId="ea82d081-2381-4120-a794-9eb09485d9ca" providerId="ADAL" clId="{8915491E-F40E-254B-BDF5-8162921A2A00}" dt="2025-04-03T19:11:41.520" v="2306" actId="21"/>
          <ac:picMkLst>
            <pc:docMk/>
            <pc:sldMk cId="1211933440" sldId="316"/>
            <ac:picMk id="12" creationId="{C36B4E6A-1802-9484-3FFA-DF743D0B0C6F}"/>
          </ac:picMkLst>
        </pc:picChg>
        <pc:picChg chg="del">
          <ac:chgData name="GIANNETTI LORENZO" userId="ea82d081-2381-4120-a794-9eb09485d9ca" providerId="ADAL" clId="{8915491E-F40E-254B-BDF5-8162921A2A00}" dt="2025-04-03T19:04:55.198" v="2048" actId="478"/>
          <ac:picMkLst>
            <pc:docMk/>
            <pc:sldMk cId="1211933440" sldId="316"/>
            <ac:picMk id="18" creationId="{96FDD25B-6F93-8A77-9FE0-B1A93696670A}"/>
          </ac:picMkLst>
        </pc:picChg>
        <pc:picChg chg="del">
          <ac:chgData name="GIANNETTI LORENZO" userId="ea82d081-2381-4120-a794-9eb09485d9ca" providerId="ADAL" clId="{8915491E-F40E-254B-BDF5-8162921A2A00}" dt="2025-04-03T19:04:56.616" v="2049" actId="478"/>
          <ac:picMkLst>
            <pc:docMk/>
            <pc:sldMk cId="1211933440" sldId="316"/>
            <ac:picMk id="22" creationId="{64000330-F6EE-DDE7-8694-4D97E940FDBE}"/>
          </ac:picMkLst>
        </pc:picChg>
        <pc:picChg chg="del">
          <ac:chgData name="GIANNETTI LORENZO" userId="ea82d081-2381-4120-a794-9eb09485d9ca" providerId="ADAL" clId="{8915491E-F40E-254B-BDF5-8162921A2A00}" dt="2025-04-03T19:04:58.336" v="2050" actId="478"/>
          <ac:picMkLst>
            <pc:docMk/>
            <pc:sldMk cId="1211933440" sldId="316"/>
            <ac:picMk id="25" creationId="{F740DFE8-1D7E-A816-401C-69BFF53F64E0}"/>
          </ac:picMkLst>
        </pc:picChg>
        <pc:picChg chg="del">
          <ac:chgData name="GIANNETTI LORENZO" userId="ea82d081-2381-4120-a794-9eb09485d9ca" providerId="ADAL" clId="{8915491E-F40E-254B-BDF5-8162921A2A00}" dt="2025-04-03T19:04:59.537" v="2051" actId="478"/>
          <ac:picMkLst>
            <pc:docMk/>
            <pc:sldMk cId="1211933440" sldId="316"/>
            <ac:picMk id="27" creationId="{E95714E3-8E66-0308-E62D-AF75350901A5}"/>
          </ac:picMkLst>
        </pc:picChg>
      </pc:sldChg>
      <pc:sldChg chg="addSp delSp modSp mod">
        <pc:chgData name="GIANNETTI LORENZO" userId="ea82d081-2381-4120-a794-9eb09485d9ca" providerId="ADAL" clId="{8915491E-F40E-254B-BDF5-8162921A2A00}" dt="2025-04-03T19:17:55.068" v="2329" actId="1076"/>
        <pc:sldMkLst>
          <pc:docMk/>
          <pc:sldMk cId="3580214402" sldId="317"/>
        </pc:sldMkLst>
        <pc:spChg chg="add mod">
          <ac:chgData name="GIANNETTI LORENZO" userId="ea82d081-2381-4120-a794-9eb09485d9ca" providerId="ADAL" clId="{8915491E-F40E-254B-BDF5-8162921A2A00}" dt="2025-04-03T19:17:55.068" v="2329" actId="1076"/>
          <ac:spMkLst>
            <pc:docMk/>
            <pc:sldMk cId="3580214402" sldId="317"/>
            <ac:spMk id="10" creationId="{C231352E-0A6A-E415-D6D9-0A3A2FC9BE27}"/>
          </ac:spMkLst>
        </pc:spChg>
        <pc:spChg chg="mod">
          <ac:chgData name="GIANNETTI LORENZO" userId="ea82d081-2381-4120-a794-9eb09485d9ca" providerId="ADAL" clId="{8915491E-F40E-254B-BDF5-8162921A2A00}" dt="2025-04-03T19:09:29.595" v="2225" actId="931"/>
          <ac:spMkLst>
            <pc:docMk/>
            <pc:sldMk cId="3580214402" sldId="317"/>
            <ac:spMk id="25" creationId="{6BFF52AE-756E-B28E-4F3F-27BBCA98C889}"/>
          </ac:spMkLst>
        </pc:spChg>
        <pc:graphicFrameChg chg="del">
          <ac:chgData name="GIANNETTI LORENZO" userId="ea82d081-2381-4120-a794-9eb09485d9ca" providerId="ADAL" clId="{8915491E-F40E-254B-BDF5-8162921A2A00}" dt="2025-04-03T19:17:33.223" v="2327" actId="478"/>
          <ac:graphicFrameMkLst>
            <pc:docMk/>
            <pc:sldMk cId="3580214402" sldId="317"/>
            <ac:graphicFrameMk id="11" creationId="{970DE246-7192-DA7D-CEAB-8A98C8E020D3}"/>
          </ac:graphicFrameMkLst>
        </pc:graphicFrameChg>
      </pc:sldChg>
      <pc:sldChg chg="addSp delSp modSp add mod ord delAnim">
        <pc:chgData name="GIANNETTI LORENZO" userId="ea82d081-2381-4120-a794-9eb09485d9ca" providerId="ADAL" clId="{8915491E-F40E-254B-BDF5-8162921A2A00}" dt="2025-04-03T19:19:49.563" v="2337" actId="20578"/>
        <pc:sldMkLst>
          <pc:docMk/>
          <pc:sldMk cId="2502823351" sldId="318"/>
        </pc:sldMkLst>
        <pc:spChg chg="del">
          <ac:chgData name="GIANNETTI LORENZO" userId="ea82d081-2381-4120-a794-9eb09485d9ca" providerId="ADAL" clId="{8915491E-F40E-254B-BDF5-8162921A2A00}" dt="2025-04-03T19:10:43.781" v="2243" actId="478"/>
          <ac:spMkLst>
            <pc:docMk/>
            <pc:sldMk cId="2502823351" sldId="318"/>
            <ac:spMk id="9" creationId="{93865297-D3F3-D85B-C5F9-77EA83C5F8FA}"/>
          </ac:spMkLst>
        </pc:spChg>
        <pc:spChg chg="mod">
          <ac:chgData name="GIANNETTI LORENZO" userId="ea82d081-2381-4120-a794-9eb09485d9ca" providerId="ADAL" clId="{8915491E-F40E-254B-BDF5-8162921A2A00}" dt="2025-04-03T19:12:12.111" v="2315" actId="1076"/>
          <ac:spMkLst>
            <pc:docMk/>
            <pc:sldMk cId="2502823351" sldId="318"/>
            <ac:spMk id="29" creationId="{9BC36634-A452-F3AA-10E7-DA045A906137}"/>
          </ac:spMkLst>
        </pc:spChg>
        <pc:spChg chg="del">
          <ac:chgData name="GIANNETTI LORENZO" userId="ea82d081-2381-4120-a794-9eb09485d9ca" providerId="ADAL" clId="{8915491E-F40E-254B-BDF5-8162921A2A00}" dt="2025-04-03T19:10:58.208" v="2248" actId="478"/>
          <ac:spMkLst>
            <pc:docMk/>
            <pc:sldMk cId="2502823351" sldId="318"/>
            <ac:spMk id="30" creationId="{B73D1032-7377-5E03-CA0F-676C54CDA50B}"/>
          </ac:spMkLst>
        </pc:spChg>
        <pc:picChg chg="add mod">
          <ac:chgData name="GIANNETTI LORENZO" userId="ea82d081-2381-4120-a794-9eb09485d9ca" providerId="ADAL" clId="{8915491E-F40E-254B-BDF5-8162921A2A00}" dt="2025-04-03T19:15:23.171" v="2326" actId="1076"/>
          <ac:picMkLst>
            <pc:docMk/>
            <pc:sldMk cId="2502823351" sldId="318"/>
            <ac:picMk id="2" creationId="{D14303A4-E53D-0869-C177-3910BB9DAAB3}"/>
          </ac:picMkLst>
        </pc:picChg>
        <pc:picChg chg="add mod">
          <ac:chgData name="GIANNETTI LORENZO" userId="ea82d081-2381-4120-a794-9eb09485d9ca" providerId="ADAL" clId="{8915491E-F40E-254B-BDF5-8162921A2A00}" dt="2025-04-03T19:12:06.815" v="2314" actId="14100"/>
          <ac:picMkLst>
            <pc:docMk/>
            <pc:sldMk cId="2502823351" sldId="318"/>
            <ac:picMk id="4" creationId="{BF1433F8-E541-6795-0750-614D93CCD70A}"/>
          </ac:picMkLst>
        </pc:picChg>
        <pc:picChg chg="del">
          <ac:chgData name="GIANNETTI LORENZO" userId="ea82d081-2381-4120-a794-9eb09485d9ca" providerId="ADAL" clId="{8915491E-F40E-254B-BDF5-8162921A2A00}" dt="2025-04-03T19:10:50.674" v="2245" actId="478"/>
          <ac:picMkLst>
            <pc:docMk/>
            <pc:sldMk cId="2502823351" sldId="318"/>
            <ac:picMk id="18" creationId="{1131CB6D-497F-02F9-B886-A7F8195118FD}"/>
          </ac:picMkLst>
        </pc:picChg>
        <pc:picChg chg="del">
          <ac:chgData name="GIANNETTI LORENZO" userId="ea82d081-2381-4120-a794-9eb09485d9ca" providerId="ADAL" clId="{8915491E-F40E-254B-BDF5-8162921A2A00}" dt="2025-04-03T19:10:52.397" v="2246" actId="478"/>
          <ac:picMkLst>
            <pc:docMk/>
            <pc:sldMk cId="2502823351" sldId="318"/>
            <ac:picMk id="22" creationId="{D3D602CC-3718-0782-B3BF-91953823F2E7}"/>
          </ac:picMkLst>
        </pc:picChg>
        <pc:picChg chg="del">
          <ac:chgData name="GIANNETTI LORENZO" userId="ea82d081-2381-4120-a794-9eb09485d9ca" providerId="ADAL" clId="{8915491E-F40E-254B-BDF5-8162921A2A00}" dt="2025-04-03T19:10:59.991" v="2249" actId="478"/>
          <ac:picMkLst>
            <pc:docMk/>
            <pc:sldMk cId="2502823351" sldId="318"/>
            <ac:picMk id="25" creationId="{DCD7C4A0-4BCA-9A36-54A1-9AFA2EA91214}"/>
          </ac:picMkLst>
        </pc:picChg>
        <pc:picChg chg="del">
          <ac:chgData name="GIANNETTI LORENZO" userId="ea82d081-2381-4120-a794-9eb09485d9ca" providerId="ADAL" clId="{8915491E-F40E-254B-BDF5-8162921A2A00}" dt="2025-04-03T19:10:53.724" v="2247" actId="478"/>
          <ac:picMkLst>
            <pc:docMk/>
            <pc:sldMk cId="2502823351" sldId="318"/>
            <ac:picMk id="27" creationId="{864CA254-4019-663C-794D-4A6774C463A5}"/>
          </ac:picMkLst>
        </pc:picChg>
      </pc:sldChg>
      <pc:sldChg chg="delSp modSp add mod delAnim modAnim">
        <pc:chgData name="GIANNETTI LORENZO" userId="ea82d081-2381-4120-a794-9eb09485d9ca" providerId="ADAL" clId="{8915491E-F40E-254B-BDF5-8162921A2A00}" dt="2025-04-03T19:38:50.873" v="2418" actId="1076"/>
        <pc:sldMkLst>
          <pc:docMk/>
          <pc:sldMk cId="1332596638" sldId="319"/>
        </pc:sldMkLst>
        <pc:spChg chg="mod">
          <ac:chgData name="GIANNETTI LORENZO" userId="ea82d081-2381-4120-a794-9eb09485d9ca" providerId="ADAL" clId="{8915491E-F40E-254B-BDF5-8162921A2A00}" dt="2025-04-03T19:38:35.062" v="2413" actId="1076"/>
          <ac:spMkLst>
            <pc:docMk/>
            <pc:sldMk cId="1332596638" sldId="319"/>
            <ac:spMk id="9" creationId="{D245D63E-2AE8-3959-5650-78CDB2C4E550}"/>
          </ac:spMkLst>
        </pc:spChg>
        <pc:spChg chg="del mod">
          <ac:chgData name="GIANNETTI LORENZO" userId="ea82d081-2381-4120-a794-9eb09485d9ca" providerId="ADAL" clId="{8915491E-F40E-254B-BDF5-8162921A2A00}" dt="2025-04-03T19:38:42.055" v="2415"/>
          <ac:spMkLst>
            <pc:docMk/>
            <pc:sldMk cId="1332596638" sldId="319"/>
            <ac:spMk id="24" creationId="{B859E422-8F85-18D4-8F58-8A23DA3CC188}"/>
          </ac:spMkLst>
        </pc:spChg>
        <pc:spChg chg="mod">
          <ac:chgData name="GIANNETTI LORENZO" userId="ea82d081-2381-4120-a794-9eb09485d9ca" providerId="ADAL" clId="{8915491E-F40E-254B-BDF5-8162921A2A00}" dt="2025-04-03T19:38:50.873" v="2418" actId="1076"/>
          <ac:spMkLst>
            <pc:docMk/>
            <pc:sldMk cId="1332596638" sldId="319"/>
            <ac:spMk id="45" creationId="{19FB6B9F-B7CB-B760-F380-E7474B22A4CB}"/>
          </ac:spMkLst>
        </pc:spChg>
      </pc:sldChg>
      <pc:sldChg chg="addSp delSp modSp add mod delAnim">
        <pc:chgData name="GIANNETTI LORENZO" userId="ea82d081-2381-4120-a794-9eb09485d9ca" providerId="ADAL" clId="{8915491E-F40E-254B-BDF5-8162921A2A00}" dt="2025-04-03T21:43:58.330" v="2619" actId="1076"/>
        <pc:sldMkLst>
          <pc:docMk/>
          <pc:sldMk cId="3327827099" sldId="320"/>
        </pc:sldMkLst>
        <pc:spChg chg="mod">
          <ac:chgData name="GIANNETTI LORENZO" userId="ea82d081-2381-4120-a794-9eb09485d9ca" providerId="ADAL" clId="{8915491E-F40E-254B-BDF5-8162921A2A00}" dt="2025-04-03T21:43:50.196" v="2618" actId="1076"/>
          <ac:spMkLst>
            <pc:docMk/>
            <pc:sldMk cId="3327827099" sldId="320"/>
            <ac:spMk id="2" creationId="{D4625B31-34AF-6B51-16E7-5B1391CCA983}"/>
          </ac:spMkLst>
        </pc:spChg>
        <pc:spChg chg="del">
          <ac:chgData name="GIANNETTI LORENZO" userId="ea82d081-2381-4120-a794-9eb09485d9ca" providerId="ADAL" clId="{8915491E-F40E-254B-BDF5-8162921A2A00}" dt="2025-04-03T19:50:15.585" v="2420" actId="478"/>
          <ac:spMkLst>
            <pc:docMk/>
            <pc:sldMk cId="3327827099" sldId="320"/>
            <ac:spMk id="3" creationId="{8481A40A-DB77-2568-A43D-711BAC19CB0D}"/>
          </ac:spMkLst>
        </pc:spChg>
        <pc:spChg chg="add mod">
          <ac:chgData name="GIANNETTI LORENZO" userId="ea82d081-2381-4120-a794-9eb09485d9ca" providerId="ADAL" clId="{8915491E-F40E-254B-BDF5-8162921A2A00}" dt="2025-04-03T20:00:04.800" v="2520" actId="2085"/>
          <ac:spMkLst>
            <pc:docMk/>
            <pc:sldMk cId="3327827099" sldId="320"/>
            <ac:spMk id="6" creationId="{B5B034C4-6C76-AB6F-7839-5006F0BE6246}"/>
          </ac:spMkLst>
        </pc:spChg>
        <pc:spChg chg="del">
          <ac:chgData name="GIANNETTI LORENZO" userId="ea82d081-2381-4120-a794-9eb09485d9ca" providerId="ADAL" clId="{8915491E-F40E-254B-BDF5-8162921A2A00}" dt="2025-04-03T19:50:19.472" v="2422" actId="478"/>
          <ac:spMkLst>
            <pc:docMk/>
            <pc:sldMk cId="3327827099" sldId="320"/>
            <ac:spMk id="33" creationId="{BF8BA240-9DB6-767D-E1F2-73D3ABBDD46E}"/>
          </ac:spMkLst>
        </pc:s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9" creationId="{6FE77F42-6EFC-A3CA-DA78-EB0E097ED2BF}"/>
          </ac:grpSpMkLst>
        </pc:gr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12" creationId="{769DDE72-50B0-3DE4-DE1F-2DF6C0FC87B4}"/>
          </ac:grpSpMkLst>
        </pc:gr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13" creationId="{F0477DCF-9A42-B998-EEAC-B7A1F7B74EF7}"/>
          </ac:grpSpMkLst>
        </pc:gr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15" creationId="{A38C558C-426B-30E2-7B2F-0B97E3981237}"/>
          </ac:grpSpMkLst>
        </pc:gr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17" creationId="{4C3E5662-2B56-D915-50BA-E326270ABBBF}"/>
          </ac:grpSpMkLst>
        </pc:grpChg>
        <pc:grpChg chg="del">
          <ac:chgData name="GIANNETTI LORENZO" userId="ea82d081-2381-4120-a794-9eb09485d9ca" providerId="ADAL" clId="{8915491E-F40E-254B-BDF5-8162921A2A00}" dt="2025-04-03T19:50:19.472" v="2422" actId="478"/>
          <ac:grpSpMkLst>
            <pc:docMk/>
            <pc:sldMk cId="3327827099" sldId="320"/>
            <ac:grpSpMk id="22" creationId="{44D771C4-4A10-6D29-3E03-43464C8D9466}"/>
          </ac:grpSpMkLst>
        </pc:grpChg>
        <pc:grpChg chg="del">
          <ac:chgData name="GIANNETTI LORENZO" userId="ea82d081-2381-4120-a794-9eb09485d9ca" providerId="ADAL" clId="{8915491E-F40E-254B-BDF5-8162921A2A00}" dt="2025-04-03T19:50:16.647" v="2421" actId="478"/>
          <ac:grpSpMkLst>
            <pc:docMk/>
            <pc:sldMk cId="3327827099" sldId="320"/>
            <ac:grpSpMk id="31" creationId="{14A6175A-D856-BC98-71BB-FBAA4AD3C098}"/>
          </ac:grpSpMkLst>
        </pc:grpChg>
        <pc:picChg chg="mod">
          <ac:chgData name="GIANNETTI LORENZO" userId="ea82d081-2381-4120-a794-9eb09485d9ca" providerId="ADAL" clId="{8915491E-F40E-254B-BDF5-8162921A2A00}" dt="2025-04-03T21:43:58.330" v="2619" actId="1076"/>
          <ac:picMkLst>
            <pc:docMk/>
            <pc:sldMk cId="3327827099" sldId="320"/>
            <ac:picMk id="9" creationId="{47573B2D-8702-D906-F6CC-9BE954341A3A}"/>
          </ac:picMkLst>
        </pc:picChg>
      </pc:sldChg>
      <pc:sldChg chg="addSp modSp add mod">
        <pc:chgData name="GIANNETTI LORENZO" userId="ea82d081-2381-4120-a794-9eb09485d9ca" providerId="ADAL" clId="{8915491E-F40E-254B-BDF5-8162921A2A00}" dt="2025-04-03T19:58:49.146" v="2515" actId="1076"/>
        <pc:sldMkLst>
          <pc:docMk/>
          <pc:sldMk cId="1877584423" sldId="321"/>
        </pc:sldMkLst>
        <pc:spChg chg="add mod">
          <ac:chgData name="GIANNETTI LORENZO" userId="ea82d081-2381-4120-a794-9eb09485d9ca" providerId="ADAL" clId="{8915491E-F40E-254B-BDF5-8162921A2A00}" dt="2025-04-03T19:58:49.146" v="2515" actId="1076"/>
          <ac:spMkLst>
            <pc:docMk/>
            <pc:sldMk cId="1877584423" sldId="321"/>
            <ac:spMk id="3" creationId="{E038A2DB-FB09-2E45-070B-9D29FA2AEAF5}"/>
          </ac:spMkLst>
        </pc:spChg>
        <pc:spChg chg="mod">
          <ac:chgData name="GIANNETTI LORENZO" userId="ea82d081-2381-4120-a794-9eb09485d9ca" providerId="ADAL" clId="{8915491E-F40E-254B-BDF5-8162921A2A00}" dt="2025-04-03T19:54:35.694" v="2501" actId="1076"/>
          <ac:spMkLst>
            <pc:docMk/>
            <pc:sldMk cId="1877584423" sldId="321"/>
            <ac:spMk id="14" creationId="{701D1DDD-97A2-B628-1A6A-977FE66D3949}"/>
          </ac:spMkLst>
        </pc:spChg>
      </pc:sldChg>
      <pc:sldChg chg="delSp add mod">
        <pc:chgData name="GIANNETTI LORENZO" userId="ea82d081-2381-4120-a794-9eb09485d9ca" providerId="ADAL" clId="{8915491E-F40E-254B-BDF5-8162921A2A00}" dt="2025-04-03T20:03:14.359" v="2523" actId="478"/>
        <pc:sldMkLst>
          <pc:docMk/>
          <pc:sldMk cId="1178392756" sldId="322"/>
        </pc:sldMkLst>
        <pc:picChg chg="del">
          <ac:chgData name="GIANNETTI LORENZO" userId="ea82d081-2381-4120-a794-9eb09485d9ca" providerId="ADAL" clId="{8915491E-F40E-254B-BDF5-8162921A2A00}" dt="2025-04-03T20:03:14.359" v="2523" actId="478"/>
          <ac:picMkLst>
            <pc:docMk/>
            <pc:sldMk cId="1178392756" sldId="322"/>
            <ac:picMk id="2" creationId="{A6745085-FE35-1E26-999D-01427FB490F5}"/>
          </ac:picMkLst>
        </pc:picChg>
        <pc:picChg chg="del">
          <ac:chgData name="GIANNETTI LORENZO" userId="ea82d081-2381-4120-a794-9eb09485d9ca" providerId="ADAL" clId="{8915491E-F40E-254B-BDF5-8162921A2A00}" dt="2025-04-03T20:03:12.990" v="2522" actId="478"/>
          <ac:picMkLst>
            <pc:docMk/>
            <pc:sldMk cId="1178392756" sldId="322"/>
            <ac:picMk id="4" creationId="{4BA3E3B8-2EA9-611A-6B1E-148518726AB1}"/>
          </ac:picMkLst>
        </pc:picChg>
      </pc:sldChg>
      <pc:sldChg chg="addSp modSp add mod">
        <pc:chgData name="GIANNETTI LORENZO" userId="ea82d081-2381-4120-a794-9eb09485d9ca" providerId="ADAL" clId="{8915491E-F40E-254B-BDF5-8162921A2A00}" dt="2025-04-03T21:28:42.468" v="2602" actId="1076"/>
        <pc:sldMkLst>
          <pc:docMk/>
          <pc:sldMk cId="3229125071" sldId="322"/>
        </pc:sldMkLst>
        <pc:spChg chg="mod">
          <ac:chgData name="GIANNETTI LORENZO" userId="ea82d081-2381-4120-a794-9eb09485d9ca" providerId="ADAL" clId="{8915491E-F40E-254B-BDF5-8162921A2A00}" dt="2025-04-03T21:25:14.860" v="2593" actId="1076"/>
          <ac:spMkLst>
            <pc:docMk/>
            <pc:sldMk cId="3229125071" sldId="322"/>
            <ac:spMk id="25" creationId="{5F792CAF-02AA-D44B-5E6F-7FF8BDD95D13}"/>
          </ac:spMkLst>
        </pc:spChg>
        <pc:picChg chg="add mod">
          <ac:chgData name="GIANNETTI LORENZO" userId="ea82d081-2381-4120-a794-9eb09485d9ca" providerId="ADAL" clId="{8915491E-F40E-254B-BDF5-8162921A2A00}" dt="2025-04-03T21:28:42.468" v="2602" actId="1076"/>
          <ac:picMkLst>
            <pc:docMk/>
            <pc:sldMk cId="3229125071" sldId="322"/>
            <ac:picMk id="4" creationId="{C8CD01A7-3EA0-6EFD-6D58-8C30E0218017}"/>
          </ac:picMkLst>
        </pc:picChg>
      </pc:sldChg>
    </pc:docChg>
  </pc:docChgLst>
  <pc:docChgLst>
    <pc:chgData name="Utente guest" userId="S::urn:spo:anon#8676ab670cc2a05ed58d5ac91ccf96123807a20e2bd50783d2a4aff6bf364ec2::" providerId="AD" clId="Web-{985DE1B1-1A89-6F82-FC78-3139612F8AD1}"/>
    <pc:docChg chg="modSld">
      <pc:chgData name="Utente guest" userId="S::urn:spo:anon#8676ab670cc2a05ed58d5ac91ccf96123807a20e2bd50783d2a4aff6bf364ec2::" providerId="AD" clId="Web-{985DE1B1-1A89-6F82-FC78-3139612F8AD1}" dt="2025-04-03T21:47:08.405" v="16" actId="20577"/>
      <pc:docMkLst>
        <pc:docMk/>
      </pc:docMkLst>
      <pc:sldChg chg="modSp">
        <pc:chgData name="Utente guest" userId="S::urn:spo:anon#8676ab670cc2a05ed58d5ac91ccf96123807a20e2bd50783d2a4aff6bf364ec2::" providerId="AD" clId="Web-{985DE1B1-1A89-6F82-FC78-3139612F8AD1}" dt="2025-04-03T21:47:08.405" v="16" actId="20577"/>
        <pc:sldMkLst>
          <pc:docMk/>
          <pc:sldMk cId="1877584423" sldId="321"/>
        </pc:sldMkLst>
        <pc:spChg chg="mod">
          <ac:chgData name="Utente guest" userId="S::urn:spo:anon#8676ab670cc2a05ed58d5ac91ccf96123807a20e2bd50783d2a4aff6bf364ec2::" providerId="AD" clId="Web-{985DE1B1-1A89-6F82-FC78-3139612F8AD1}" dt="2025-04-03T21:47:08.405" v="16" actId="20577"/>
          <ac:spMkLst>
            <pc:docMk/>
            <pc:sldMk cId="1877584423" sldId="321"/>
            <ac:spMk id="3" creationId="{E038A2DB-FB09-2E45-070B-9D29FA2AEA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29F86-9ABD-104F-A9B9-9C4A1D31BDEF}" type="datetimeFigureOut">
              <a:rPr lang="it-IT" smtClean="0"/>
              <a:t>04/04/25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24C39-B120-1440-8401-753832780C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83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24C39-B120-1440-8401-753832780C8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66A2FD-CF42-4189-B51A-37E677F75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427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DFB50-EA89-4A50-809D-E0928B54BA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6E18D77-9DE3-465B-AC3A-C19556E8B6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3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67A46BE-634F-4AD0-8969-C0370BA1C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109C392-307D-4FAB-ADBF-BAF4EA55E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9"/>
            <a:ext cx="3048000" cy="68579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34600-E96E-48B6-9147-552F83D6DCD2}"/>
              </a:ext>
            </a:extLst>
          </p:cNvPr>
          <p:cNvSpPr/>
          <p:nvPr userDrawn="1"/>
        </p:nvSpPr>
        <p:spPr>
          <a:xfrm>
            <a:off x="0" y="0"/>
            <a:ext cx="12192000" cy="34363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711FAA-EBB5-4A5E-971D-D85965067A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30064" y="559769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84B625F-3D65-42EB-9BD2-B810EE4C0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006" y="3615026"/>
            <a:ext cx="4552336" cy="2685548"/>
          </a:xfrm>
          <a:custGeom>
            <a:avLst/>
            <a:gdLst>
              <a:gd name="connsiteX0" fmla="*/ 50721 w 4100052"/>
              <a:gd name="connsiteY0" fmla="*/ 0 h 2418735"/>
              <a:gd name="connsiteX1" fmla="*/ 4049331 w 4100052"/>
              <a:gd name="connsiteY1" fmla="*/ 0 h 2418735"/>
              <a:gd name="connsiteX2" fmla="*/ 4100052 w 4100052"/>
              <a:gd name="connsiteY2" fmla="*/ 50721 h 2418735"/>
              <a:gd name="connsiteX3" fmla="*/ 4100052 w 4100052"/>
              <a:gd name="connsiteY3" fmla="*/ 2368014 h 2418735"/>
              <a:gd name="connsiteX4" fmla="*/ 4049331 w 4100052"/>
              <a:gd name="connsiteY4" fmla="*/ 2418735 h 2418735"/>
              <a:gd name="connsiteX5" fmla="*/ 50721 w 4100052"/>
              <a:gd name="connsiteY5" fmla="*/ 2418735 h 2418735"/>
              <a:gd name="connsiteX6" fmla="*/ 0 w 4100052"/>
              <a:gd name="connsiteY6" fmla="*/ 2368014 h 2418735"/>
              <a:gd name="connsiteX7" fmla="*/ 0 w 4100052"/>
              <a:gd name="connsiteY7" fmla="*/ 50721 h 2418735"/>
              <a:gd name="connsiteX8" fmla="*/ 50721 w 4100052"/>
              <a:gd name="connsiteY8" fmla="*/ 0 h 241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0052" h="2418735">
                <a:moveTo>
                  <a:pt x="50721" y="0"/>
                </a:moveTo>
                <a:lnTo>
                  <a:pt x="4049331" y="0"/>
                </a:lnTo>
                <a:cubicBezTo>
                  <a:pt x="4077343" y="0"/>
                  <a:pt x="4100052" y="22709"/>
                  <a:pt x="4100052" y="50721"/>
                </a:cubicBezTo>
                <a:lnTo>
                  <a:pt x="4100052" y="2368014"/>
                </a:lnTo>
                <a:cubicBezTo>
                  <a:pt x="4100052" y="2396026"/>
                  <a:pt x="4077343" y="2418735"/>
                  <a:pt x="4049331" y="2418735"/>
                </a:cubicBezTo>
                <a:lnTo>
                  <a:pt x="50721" y="2418735"/>
                </a:lnTo>
                <a:cubicBezTo>
                  <a:pt x="22709" y="2418735"/>
                  <a:pt x="0" y="2396026"/>
                  <a:pt x="0" y="2368014"/>
                </a:cubicBezTo>
                <a:lnTo>
                  <a:pt x="0" y="50721"/>
                </a:lnTo>
                <a:cubicBezTo>
                  <a:pt x="0" y="22709"/>
                  <a:pt x="22709" y="0"/>
                  <a:pt x="50721" y="0"/>
                </a:cubicBezTo>
                <a:close/>
              </a:path>
            </a:pathLst>
          </a:custGeom>
          <a:effectLst>
            <a:outerShdw blurRad="317500" dist="1524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58993BF-A536-4BCC-806C-ED41C8198F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6512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2409196-4999-44A5-8499-C0A289618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13330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3D48EF-1A32-4DA8-B92A-F51C875056FA}"/>
              </a:ext>
            </a:extLst>
          </p:cNvPr>
          <p:cNvGrpSpPr/>
          <p:nvPr userDrawn="1"/>
        </p:nvGrpSpPr>
        <p:grpSpPr>
          <a:xfrm>
            <a:off x="5943600" y="1163114"/>
            <a:ext cx="304800" cy="106680"/>
            <a:chOff x="5935980" y="1180306"/>
            <a:chExt cx="304800" cy="106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6150177-241F-45A0-A3BB-B48904C041A5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28F818-FDEF-4E68-A354-87C90B40A4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6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414FE-17AC-45AA-84A6-F9F21A5D7A1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093028"/>
            <a:ext cx="12191999" cy="2764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DF3AF5E-FFD7-4FF9-AD17-2FE064E81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0380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520DE-708D-420A-A7CF-FF1A6866482E}"/>
              </a:ext>
            </a:extLst>
          </p:cNvPr>
          <p:cNvGrpSpPr/>
          <p:nvPr userDrawn="1"/>
        </p:nvGrpSpPr>
        <p:grpSpPr>
          <a:xfrm>
            <a:off x="5943600" y="1153589"/>
            <a:ext cx="304800" cy="106680"/>
            <a:chOff x="5935980" y="1180306"/>
            <a:chExt cx="304800" cy="10668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1E6D6-BABC-4D6E-9E3A-0056315AB33F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4BA920-AEBA-41FC-8C4B-B929962381A1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3C07B6-E1D9-4FFD-8E3A-CE9D18E413DF}"/>
              </a:ext>
            </a:extLst>
          </p:cNvPr>
          <p:cNvSpPr/>
          <p:nvPr userDrawn="1"/>
        </p:nvSpPr>
        <p:spPr>
          <a:xfrm>
            <a:off x="0" y="0"/>
            <a:ext cx="4615543" cy="6858000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6B0349-F1E8-4AAA-B080-9E780C4D38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0484" y="958645"/>
            <a:ext cx="4159045" cy="4940710"/>
          </a:xfrm>
          <a:custGeom>
            <a:avLst/>
            <a:gdLst>
              <a:gd name="connsiteX0" fmla="*/ 83597 w 4159045"/>
              <a:gd name="connsiteY0" fmla="*/ 0 h 4940710"/>
              <a:gd name="connsiteX1" fmla="*/ 4075448 w 4159045"/>
              <a:gd name="connsiteY1" fmla="*/ 0 h 4940710"/>
              <a:gd name="connsiteX2" fmla="*/ 4159045 w 4159045"/>
              <a:gd name="connsiteY2" fmla="*/ 83597 h 4940710"/>
              <a:gd name="connsiteX3" fmla="*/ 4159045 w 4159045"/>
              <a:gd name="connsiteY3" fmla="*/ 4857113 h 4940710"/>
              <a:gd name="connsiteX4" fmla="*/ 4075448 w 4159045"/>
              <a:gd name="connsiteY4" fmla="*/ 4940710 h 4940710"/>
              <a:gd name="connsiteX5" fmla="*/ 83597 w 4159045"/>
              <a:gd name="connsiteY5" fmla="*/ 4940710 h 4940710"/>
              <a:gd name="connsiteX6" fmla="*/ 0 w 4159045"/>
              <a:gd name="connsiteY6" fmla="*/ 4857113 h 4940710"/>
              <a:gd name="connsiteX7" fmla="*/ 0 w 4159045"/>
              <a:gd name="connsiteY7" fmla="*/ 83597 h 4940710"/>
              <a:gd name="connsiteX8" fmla="*/ 83597 w 4159045"/>
              <a:gd name="connsiteY8" fmla="*/ 0 h 49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9045" h="4940710">
                <a:moveTo>
                  <a:pt x="83597" y="0"/>
                </a:moveTo>
                <a:lnTo>
                  <a:pt x="4075448" y="0"/>
                </a:lnTo>
                <a:cubicBezTo>
                  <a:pt x="4121617" y="0"/>
                  <a:pt x="4159045" y="37428"/>
                  <a:pt x="4159045" y="83597"/>
                </a:cubicBezTo>
                <a:lnTo>
                  <a:pt x="4159045" y="4857113"/>
                </a:lnTo>
                <a:cubicBezTo>
                  <a:pt x="4159045" y="4903282"/>
                  <a:pt x="4121617" y="4940710"/>
                  <a:pt x="4075448" y="4940710"/>
                </a:cubicBezTo>
                <a:lnTo>
                  <a:pt x="83597" y="4940710"/>
                </a:lnTo>
                <a:cubicBezTo>
                  <a:pt x="37428" y="4940710"/>
                  <a:pt x="0" y="4903282"/>
                  <a:pt x="0" y="4857113"/>
                </a:cubicBezTo>
                <a:lnTo>
                  <a:pt x="0" y="83597"/>
                </a:lnTo>
                <a:cubicBezTo>
                  <a:pt x="0" y="37428"/>
                  <a:pt x="37428" y="0"/>
                  <a:pt x="8359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62000" dist="342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 smtClean="0"/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Image Placeholder</a:t>
            </a:r>
          </a:p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A6ED85-ABEF-4C94-B2C3-0F7F8EB1C57F}"/>
              </a:ext>
            </a:extLst>
          </p:cNvPr>
          <p:cNvSpPr/>
          <p:nvPr userDrawn="1"/>
        </p:nvSpPr>
        <p:spPr>
          <a:xfrm>
            <a:off x="0" y="4912019"/>
            <a:ext cx="12192000" cy="1945983"/>
          </a:xfrm>
          <a:custGeom>
            <a:avLst/>
            <a:gdLst>
              <a:gd name="connsiteX0" fmla="*/ 12192000 w 12192000"/>
              <a:gd name="connsiteY0" fmla="*/ 0 h 1945983"/>
              <a:gd name="connsiteX1" fmla="*/ 12192000 w 12192000"/>
              <a:gd name="connsiteY1" fmla="*/ 1945983 h 1945983"/>
              <a:gd name="connsiteX2" fmla="*/ 0 w 12192000"/>
              <a:gd name="connsiteY2" fmla="*/ 1945983 h 1945983"/>
              <a:gd name="connsiteX3" fmla="*/ 0 w 12192000"/>
              <a:gd name="connsiteY3" fmla="*/ 0 h 1945983"/>
              <a:gd name="connsiteX4" fmla="*/ 141288 w 12192000"/>
              <a:gd name="connsiteY4" fmla="*/ 27199 h 1945983"/>
              <a:gd name="connsiteX5" fmla="*/ 6096000 w 12192000"/>
              <a:gd name="connsiteY5" fmla="*/ 536282 h 1945983"/>
              <a:gd name="connsiteX6" fmla="*/ 12050712 w 12192000"/>
              <a:gd name="connsiteY6" fmla="*/ 27199 h 1945983"/>
              <a:gd name="connsiteX7" fmla="*/ 12192000 w 12192000"/>
              <a:gd name="connsiteY7" fmla="*/ 0 h 1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45983">
                <a:moveTo>
                  <a:pt x="12192000" y="0"/>
                </a:moveTo>
                <a:lnTo>
                  <a:pt x="12192000" y="1945983"/>
                </a:lnTo>
                <a:lnTo>
                  <a:pt x="0" y="1945983"/>
                </a:lnTo>
                <a:lnTo>
                  <a:pt x="0" y="0"/>
                </a:lnTo>
                <a:lnTo>
                  <a:pt x="141288" y="27199"/>
                </a:lnTo>
                <a:cubicBezTo>
                  <a:pt x="1942678" y="353451"/>
                  <a:pt x="3962534" y="536282"/>
                  <a:pt x="6096000" y="536282"/>
                </a:cubicBezTo>
                <a:cubicBezTo>
                  <a:pt x="8229467" y="536282"/>
                  <a:pt x="10249322" y="353451"/>
                  <a:pt x="12050712" y="27199"/>
                </a:cubicBez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29D1DD9-9B21-4E14-B69E-8A1886B0E87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03802" y="3524864"/>
            <a:ext cx="5709918" cy="2734472"/>
          </a:xfrm>
          <a:custGeom>
            <a:avLst/>
            <a:gdLst>
              <a:gd name="connsiteX0" fmla="*/ 0 w 5709918"/>
              <a:gd name="connsiteY0" fmla="*/ 0 h 2734472"/>
              <a:gd name="connsiteX1" fmla="*/ 5635158 w 5709918"/>
              <a:gd name="connsiteY1" fmla="*/ 0 h 2734472"/>
              <a:gd name="connsiteX2" fmla="*/ 5709918 w 5709918"/>
              <a:gd name="connsiteY2" fmla="*/ 74760 h 2734472"/>
              <a:gd name="connsiteX3" fmla="*/ 5709918 w 5709918"/>
              <a:gd name="connsiteY3" fmla="*/ 2659712 h 2734472"/>
              <a:gd name="connsiteX4" fmla="*/ 5635158 w 5709918"/>
              <a:gd name="connsiteY4" fmla="*/ 2734472 h 2734472"/>
              <a:gd name="connsiteX5" fmla="*/ 0 w 5709918"/>
              <a:gd name="connsiteY5" fmla="*/ 2734472 h 2734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9918" h="2734472">
                <a:moveTo>
                  <a:pt x="0" y="0"/>
                </a:moveTo>
                <a:lnTo>
                  <a:pt x="5635158" y="0"/>
                </a:lnTo>
                <a:cubicBezTo>
                  <a:pt x="5676447" y="0"/>
                  <a:pt x="5709918" y="33471"/>
                  <a:pt x="5709918" y="74760"/>
                </a:cubicBezTo>
                <a:lnTo>
                  <a:pt x="5709918" y="2659712"/>
                </a:lnTo>
                <a:cubicBezTo>
                  <a:pt x="5709918" y="2701001"/>
                  <a:pt x="5676447" y="2734472"/>
                  <a:pt x="5635158" y="2734472"/>
                </a:cubicBezTo>
                <a:lnTo>
                  <a:pt x="0" y="2734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249-1DCC-4815-A53A-2AB032493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228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3EE73-AAC7-498F-9AD9-D95670960E29}"/>
              </a:ext>
            </a:extLst>
          </p:cNvPr>
          <p:cNvGrpSpPr/>
          <p:nvPr userDrawn="1"/>
        </p:nvGrpSpPr>
        <p:grpSpPr>
          <a:xfrm>
            <a:off x="5943600" y="1172639"/>
            <a:ext cx="304800" cy="106680"/>
            <a:chOff x="5935980" y="1180306"/>
            <a:chExt cx="304800" cy="1066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9A9FE3-AE34-4FD9-8D4C-598C2E8DC46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1FC6E3-2DE9-455A-A546-61E33EB2403F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BA00A8-CA44-45A2-9491-5E46BDA335E8}"/>
              </a:ext>
            </a:extLst>
          </p:cNvPr>
          <p:cNvSpPr/>
          <p:nvPr userDrawn="1"/>
        </p:nvSpPr>
        <p:spPr>
          <a:xfrm>
            <a:off x="3764280" y="396240"/>
            <a:ext cx="8427720" cy="6461760"/>
          </a:xfrm>
          <a:custGeom>
            <a:avLst/>
            <a:gdLst>
              <a:gd name="connsiteX0" fmla="*/ 3896101 w 8427720"/>
              <a:gd name="connsiteY0" fmla="*/ 0 h 6461760"/>
              <a:gd name="connsiteX1" fmla="*/ 4035886 w 8427720"/>
              <a:gd name="connsiteY1" fmla="*/ 0 h 6461760"/>
              <a:gd name="connsiteX2" fmla="*/ 4170794 w 8427720"/>
              <a:gd name="connsiteY2" fmla="*/ 5064 h 6461760"/>
              <a:gd name="connsiteX3" fmla="*/ 4304078 w 8427720"/>
              <a:gd name="connsiteY3" fmla="*/ 16878 h 6461760"/>
              <a:gd name="connsiteX4" fmla="*/ 4430859 w 8427720"/>
              <a:gd name="connsiteY4" fmla="*/ 28694 h 6461760"/>
              <a:gd name="connsiteX5" fmla="*/ 4556016 w 8427720"/>
              <a:gd name="connsiteY5" fmla="*/ 50635 h 6461760"/>
              <a:gd name="connsiteX6" fmla="*/ 4674670 w 8427720"/>
              <a:gd name="connsiteY6" fmla="*/ 74265 h 6461760"/>
              <a:gd name="connsiteX7" fmla="*/ 4791700 w 8427720"/>
              <a:gd name="connsiteY7" fmla="*/ 102958 h 6461760"/>
              <a:gd name="connsiteX8" fmla="*/ 4907103 w 8427720"/>
              <a:gd name="connsiteY8" fmla="*/ 135027 h 6461760"/>
              <a:gd name="connsiteX9" fmla="*/ 5016006 w 8427720"/>
              <a:gd name="connsiteY9" fmla="*/ 172159 h 6461760"/>
              <a:gd name="connsiteX10" fmla="*/ 5123282 w 8427720"/>
              <a:gd name="connsiteY10" fmla="*/ 212667 h 6461760"/>
              <a:gd name="connsiteX11" fmla="*/ 5225682 w 8427720"/>
              <a:gd name="connsiteY11" fmla="*/ 254863 h 6461760"/>
              <a:gd name="connsiteX12" fmla="*/ 5326458 w 8427720"/>
              <a:gd name="connsiteY12" fmla="*/ 302123 h 6461760"/>
              <a:gd name="connsiteX13" fmla="*/ 5423983 w 8427720"/>
              <a:gd name="connsiteY13" fmla="*/ 352758 h 6461760"/>
              <a:gd name="connsiteX14" fmla="*/ 5515006 w 8427720"/>
              <a:gd name="connsiteY14" fmla="*/ 401704 h 6461760"/>
              <a:gd name="connsiteX15" fmla="*/ 5607654 w 8427720"/>
              <a:gd name="connsiteY15" fmla="*/ 457403 h 6461760"/>
              <a:gd name="connsiteX16" fmla="*/ 5693800 w 8427720"/>
              <a:gd name="connsiteY16" fmla="*/ 516477 h 6461760"/>
              <a:gd name="connsiteX17" fmla="*/ 5776696 w 8427720"/>
              <a:gd name="connsiteY17" fmla="*/ 577239 h 6461760"/>
              <a:gd name="connsiteX18" fmla="*/ 5859592 w 8427720"/>
              <a:gd name="connsiteY18" fmla="*/ 638001 h 6461760"/>
              <a:gd name="connsiteX19" fmla="*/ 5935986 w 8427720"/>
              <a:gd name="connsiteY19" fmla="*/ 702139 h 6461760"/>
              <a:gd name="connsiteX20" fmla="*/ 6012380 w 8427720"/>
              <a:gd name="connsiteY20" fmla="*/ 767965 h 6461760"/>
              <a:gd name="connsiteX21" fmla="*/ 6082272 w 8427720"/>
              <a:gd name="connsiteY21" fmla="*/ 833789 h 6461760"/>
              <a:gd name="connsiteX22" fmla="*/ 6153790 w 8427720"/>
              <a:gd name="connsiteY22" fmla="*/ 902991 h 6461760"/>
              <a:gd name="connsiteX23" fmla="*/ 6220432 w 8427720"/>
              <a:gd name="connsiteY23" fmla="*/ 972192 h 6461760"/>
              <a:gd name="connsiteX24" fmla="*/ 6283823 w 8427720"/>
              <a:gd name="connsiteY24" fmla="*/ 1039705 h 6461760"/>
              <a:gd name="connsiteX25" fmla="*/ 6347214 w 8427720"/>
              <a:gd name="connsiteY25" fmla="*/ 1112282 h 6461760"/>
              <a:gd name="connsiteX26" fmla="*/ 6405729 w 8427720"/>
              <a:gd name="connsiteY26" fmla="*/ 1183171 h 6461760"/>
              <a:gd name="connsiteX27" fmla="*/ 6462618 w 8427720"/>
              <a:gd name="connsiteY27" fmla="*/ 1254060 h 6461760"/>
              <a:gd name="connsiteX28" fmla="*/ 6571520 w 8427720"/>
              <a:gd name="connsiteY28" fmla="*/ 1389087 h 6461760"/>
              <a:gd name="connsiteX29" fmla="*/ 6670670 w 8427720"/>
              <a:gd name="connsiteY29" fmla="*/ 1510611 h 6461760"/>
              <a:gd name="connsiteX30" fmla="*/ 6768194 w 8427720"/>
              <a:gd name="connsiteY30" fmla="*/ 1622008 h 6461760"/>
              <a:gd name="connsiteX31" fmla="*/ 6859217 w 8427720"/>
              <a:gd name="connsiteY31" fmla="*/ 1723278 h 6461760"/>
              <a:gd name="connsiteX32" fmla="*/ 6948614 w 8427720"/>
              <a:gd name="connsiteY32" fmla="*/ 1811045 h 6461760"/>
              <a:gd name="connsiteX33" fmla="*/ 6989250 w 8427720"/>
              <a:gd name="connsiteY33" fmla="*/ 1849865 h 6461760"/>
              <a:gd name="connsiteX34" fmla="*/ 7033135 w 8427720"/>
              <a:gd name="connsiteY34" fmla="*/ 1890373 h 6461760"/>
              <a:gd name="connsiteX35" fmla="*/ 7075396 w 8427720"/>
              <a:gd name="connsiteY35" fmla="*/ 1924130 h 6461760"/>
              <a:gd name="connsiteX36" fmla="*/ 7116031 w 8427720"/>
              <a:gd name="connsiteY36" fmla="*/ 1956199 h 6461760"/>
              <a:gd name="connsiteX37" fmla="*/ 7159918 w 8427720"/>
              <a:gd name="connsiteY37" fmla="*/ 1988267 h 6461760"/>
              <a:gd name="connsiteX38" fmla="*/ 7200552 w 8427720"/>
              <a:gd name="connsiteY38" fmla="*/ 2013585 h 6461760"/>
              <a:gd name="connsiteX39" fmla="*/ 7244439 w 8427720"/>
              <a:gd name="connsiteY39" fmla="*/ 2040590 h 6461760"/>
              <a:gd name="connsiteX40" fmla="*/ 7286698 w 8427720"/>
              <a:gd name="connsiteY40" fmla="*/ 2064220 h 6461760"/>
              <a:gd name="connsiteX41" fmla="*/ 7330585 w 8427720"/>
              <a:gd name="connsiteY41" fmla="*/ 2086161 h 6461760"/>
              <a:gd name="connsiteX42" fmla="*/ 7374472 w 8427720"/>
              <a:gd name="connsiteY42" fmla="*/ 2104728 h 6461760"/>
              <a:gd name="connsiteX43" fmla="*/ 7416731 w 8427720"/>
              <a:gd name="connsiteY43" fmla="*/ 2123294 h 6461760"/>
              <a:gd name="connsiteX44" fmla="*/ 7462242 w 8427720"/>
              <a:gd name="connsiteY44" fmla="*/ 2138485 h 6461760"/>
              <a:gd name="connsiteX45" fmla="*/ 7509380 w 8427720"/>
              <a:gd name="connsiteY45" fmla="*/ 2151988 h 6461760"/>
              <a:gd name="connsiteX46" fmla="*/ 7556517 w 8427720"/>
              <a:gd name="connsiteY46" fmla="*/ 2165490 h 6461760"/>
              <a:gd name="connsiteX47" fmla="*/ 7605278 w 8427720"/>
              <a:gd name="connsiteY47" fmla="*/ 2175617 h 6461760"/>
              <a:gd name="connsiteX48" fmla="*/ 7654042 w 8427720"/>
              <a:gd name="connsiteY48" fmla="*/ 2184056 h 6461760"/>
              <a:gd name="connsiteX49" fmla="*/ 7707680 w 8427720"/>
              <a:gd name="connsiteY49" fmla="*/ 2190807 h 6461760"/>
              <a:gd name="connsiteX50" fmla="*/ 7758068 w 8427720"/>
              <a:gd name="connsiteY50" fmla="*/ 2197558 h 6461760"/>
              <a:gd name="connsiteX51" fmla="*/ 7870220 w 8427720"/>
              <a:gd name="connsiteY51" fmla="*/ 2204310 h 6461760"/>
              <a:gd name="connsiteX52" fmla="*/ 7990500 w 8427720"/>
              <a:gd name="connsiteY52" fmla="*/ 2207685 h 6461760"/>
              <a:gd name="connsiteX53" fmla="*/ 8076647 w 8427720"/>
              <a:gd name="connsiteY53" fmla="*/ 2207685 h 6461760"/>
              <a:gd name="connsiteX54" fmla="*/ 8156292 w 8427720"/>
              <a:gd name="connsiteY54" fmla="*/ 2212749 h 6461760"/>
              <a:gd name="connsiteX55" fmla="*/ 8232686 w 8427720"/>
              <a:gd name="connsiteY55" fmla="*/ 2221188 h 6461760"/>
              <a:gd name="connsiteX56" fmla="*/ 8302578 w 8427720"/>
              <a:gd name="connsiteY56" fmla="*/ 2231315 h 6461760"/>
              <a:gd name="connsiteX57" fmla="*/ 8372470 w 8427720"/>
              <a:gd name="connsiteY57" fmla="*/ 2244818 h 6461760"/>
              <a:gd name="connsiteX58" fmla="*/ 8427720 w 8427720"/>
              <a:gd name="connsiteY58" fmla="*/ 2258058 h 6461760"/>
              <a:gd name="connsiteX59" fmla="*/ 8427720 w 8427720"/>
              <a:gd name="connsiteY59" fmla="*/ 6461760 h 6461760"/>
              <a:gd name="connsiteX60" fmla="*/ 192433 w 8427720"/>
              <a:gd name="connsiteY60" fmla="*/ 6461760 h 6461760"/>
              <a:gd name="connsiteX61" fmla="*/ 188548 w 8427720"/>
              <a:gd name="connsiteY61" fmla="*/ 6455961 h 6461760"/>
              <a:gd name="connsiteX62" fmla="*/ 162541 w 8427720"/>
              <a:gd name="connsiteY62" fmla="*/ 6415453 h 6461760"/>
              <a:gd name="connsiteX63" fmla="*/ 139785 w 8427720"/>
              <a:gd name="connsiteY63" fmla="*/ 6376632 h 6461760"/>
              <a:gd name="connsiteX64" fmla="*/ 117030 w 8427720"/>
              <a:gd name="connsiteY64" fmla="*/ 6336124 h 6461760"/>
              <a:gd name="connsiteX65" fmla="*/ 99151 w 8427720"/>
              <a:gd name="connsiteY65" fmla="*/ 6297304 h 6461760"/>
              <a:gd name="connsiteX66" fmla="*/ 79646 w 8427720"/>
              <a:gd name="connsiteY66" fmla="*/ 6256796 h 6461760"/>
              <a:gd name="connsiteX67" fmla="*/ 63392 w 8427720"/>
              <a:gd name="connsiteY67" fmla="*/ 6214600 h 6461760"/>
              <a:gd name="connsiteX68" fmla="*/ 48763 w 8427720"/>
              <a:gd name="connsiteY68" fmla="*/ 6172405 h 6461760"/>
              <a:gd name="connsiteX69" fmla="*/ 35759 w 8427720"/>
              <a:gd name="connsiteY69" fmla="*/ 6130208 h 6461760"/>
              <a:gd name="connsiteX70" fmla="*/ 26007 w 8427720"/>
              <a:gd name="connsiteY70" fmla="*/ 6088013 h 6461760"/>
              <a:gd name="connsiteX71" fmla="*/ 17880 w 8427720"/>
              <a:gd name="connsiteY71" fmla="*/ 6045817 h 6461760"/>
              <a:gd name="connsiteX72" fmla="*/ 9753 w 8427720"/>
              <a:gd name="connsiteY72" fmla="*/ 6000246 h 6461760"/>
              <a:gd name="connsiteX73" fmla="*/ 4877 w 8427720"/>
              <a:gd name="connsiteY73" fmla="*/ 5954674 h 6461760"/>
              <a:gd name="connsiteX74" fmla="*/ 0 w 8427720"/>
              <a:gd name="connsiteY74" fmla="*/ 5912479 h 6461760"/>
              <a:gd name="connsiteX75" fmla="*/ 0 w 8427720"/>
              <a:gd name="connsiteY75" fmla="*/ 5868595 h 6461760"/>
              <a:gd name="connsiteX76" fmla="*/ 0 w 8427720"/>
              <a:gd name="connsiteY76" fmla="*/ 5819647 h 6461760"/>
              <a:gd name="connsiteX77" fmla="*/ 4877 w 8427720"/>
              <a:gd name="connsiteY77" fmla="*/ 5775764 h 6461760"/>
              <a:gd name="connsiteX78" fmla="*/ 9753 w 8427720"/>
              <a:gd name="connsiteY78" fmla="*/ 5726817 h 6461760"/>
              <a:gd name="connsiteX79" fmla="*/ 16254 w 8427720"/>
              <a:gd name="connsiteY79" fmla="*/ 5682933 h 6461760"/>
              <a:gd name="connsiteX80" fmla="*/ 26007 w 8427720"/>
              <a:gd name="connsiteY80" fmla="*/ 5635674 h 6461760"/>
              <a:gd name="connsiteX81" fmla="*/ 39010 w 8427720"/>
              <a:gd name="connsiteY81" fmla="*/ 5586726 h 6461760"/>
              <a:gd name="connsiteX82" fmla="*/ 52013 w 8427720"/>
              <a:gd name="connsiteY82" fmla="*/ 5537780 h 6461760"/>
              <a:gd name="connsiteX83" fmla="*/ 66642 w 8427720"/>
              <a:gd name="connsiteY83" fmla="*/ 5488832 h 6461760"/>
              <a:gd name="connsiteX84" fmla="*/ 84521 w 8427720"/>
              <a:gd name="connsiteY84" fmla="*/ 5438197 h 6461760"/>
              <a:gd name="connsiteX85" fmla="*/ 107277 w 8427720"/>
              <a:gd name="connsiteY85" fmla="*/ 5390938 h 6461760"/>
              <a:gd name="connsiteX86" fmla="*/ 130033 w 8427720"/>
              <a:gd name="connsiteY86" fmla="*/ 5340303 h 6461760"/>
              <a:gd name="connsiteX87" fmla="*/ 156039 w 8427720"/>
              <a:gd name="connsiteY87" fmla="*/ 5291356 h 6461760"/>
              <a:gd name="connsiteX88" fmla="*/ 183672 w 8427720"/>
              <a:gd name="connsiteY88" fmla="*/ 5237345 h 6461760"/>
              <a:gd name="connsiteX89" fmla="*/ 211303 w 8427720"/>
              <a:gd name="connsiteY89" fmla="*/ 5188398 h 6461760"/>
              <a:gd name="connsiteX90" fmla="*/ 245437 w 8427720"/>
              <a:gd name="connsiteY90" fmla="*/ 5134387 h 6461760"/>
              <a:gd name="connsiteX91" fmla="*/ 281196 w 8427720"/>
              <a:gd name="connsiteY91" fmla="*/ 5082065 h 6461760"/>
              <a:gd name="connsiteX92" fmla="*/ 318580 w 8427720"/>
              <a:gd name="connsiteY92" fmla="*/ 5028054 h 6461760"/>
              <a:gd name="connsiteX93" fmla="*/ 398225 w 8427720"/>
              <a:gd name="connsiteY93" fmla="*/ 4918345 h 6461760"/>
              <a:gd name="connsiteX94" fmla="*/ 471368 w 8427720"/>
              <a:gd name="connsiteY94" fmla="*/ 4803572 h 6461760"/>
              <a:gd name="connsiteX95" fmla="*/ 539635 w 8427720"/>
              <a:gd name="connsiteY95" fmla="*/ 4687112 h 6461760"/>
              <a:gd name="connsiteX96" fmla="*/ 603027 w 8427720"/>
              <a:gd name="connsiteY96" fmla="*/ 4570651 h 6461760"/>
              <a:gd name="connsiteX97" fmla="*/ 661541 w 8427720"/>
              <a:gd name="connsiteY97" fmla="*/ 4452503 h 6461760"/>
              <a:gd name="connsiteX98" fmla="*/ 715179 w 8427720"/>
              <a:gd name="connsiteY98" fmla="*/ 4329292 h 6461760"/>
              <a:gd name="connsiteX99" fmla="*/ 767192 w 8427720"/>
              <a:gd name="connsiteY99" fmla="*/ 4206079 h 6461760"/>
              <a:gd name="connsiteX100" fmla="*/ 812704 w 8427720"/>
              <a:gd name="connsiteY100" fmla="*/ 4076116 h 6461760"/>
              <a:gd name="connsiteX101" fmla="*/ 856590 w 8427720"/>
              <a:gd name="connsiteY101" fmla="*/ 3944466 h 6461760"/>
              <a:gd name="connsiteX102" fmla="*/ 898851 w 8427720"/>
              <a:gd name="connsiteY102" fmla="*/ 3806063 h 6461760"/>
              <a:gd name="connsiteX103" fmla="*/ 937860 w 8427720"/>
              <a:gd name="connsiteY103" fmla="*/ 3662597 h 6461760"/>
              <a:gd name="connsiteX104" fmla="*/ 975244 w 8427720"/>
              <a:gd name="connsiteY104" fmla="*/ 3515756 h 6461760"/>
              <a:gd name="connsiteX105" fmla="*/ 1011003 w 8427720"/>
              <a:gd name="connsiteY105" fmla="*/ 3362163 h 6461760"/>
              <a:gd name="connsiteX106" fmla="*/ 1046762 w 8427720"/>
              <a:gd name="connsiteY106" fmla="*/ 3201819 h 6461760"/>
              <a:gd name="connsiteX107" fmla="*/ 1082521 w 8427720"/>
              <a:gd name="connsiteY107" fmla="*/ 3033036 h 6461760"/>
              <a:gd name="connsiteX108" fmla="*/ 1115029 w 8427720"/>
              <a:gd name="connsiteY108" fmla="*/ 2859189 h 6461760"/>
              <a:gd name="connsiteX109" fmla="*/ 1150788 w 8427720"/>
              <a:gd name="connsiteY109" fmla="*/ 2675215 h 6461760"/>
              <a:gd name="connsiteX110" fmla="*/ 1186547 w 8427720"/>
              <a:gd name="connsiteY110" fmla="*/ 2479427 h 6461760"/>
              <a:gd name="connsiteX111" fmla="*/ 1225557 w 8427720"/>
              <a:gd name="connsiteY111" fmla="*/ 2278574 h 6461760"/>
              <a:gd name="connsiteX112" fmla="*/ 1245062 w 8427720"/>
              <a:gd name="connsiteY112" fmla="*/ 2178993 h 6461760"/>
              <a:gd name="connsiteX113" fmla="*/ 1267818 w 8427720"/>
              <a:gd name="connsiteY113" fmla="*/ 2074347 h 6461760"/>
              <a:gd name="connsiteX114" fmla="*/ 1290573 w 8427720"/>
              <a:gd name="connsiteY114" fmla="*/ 1969701 h 6461760"/>
              <a:gd name="connsiteX115" fmla="*/ 1319831 w 8427720"/>
              <a:gd name="connsiteY115" fmla="*/ 1866743 h 6461760"/>
              <a:gd name="connsiteX116" fmla="*/ 1347463 w 8427720"/>
              <a:gd name="connsiteY116" fmla="*/ 1760410 h 6461760"/>
              <a:gd name="connsiteX117" fmla="*/ 1379971 w 8427720"/>
              <a:gd name="connsiteY117" fmla="*/ 1657452 h 6461760"/>
              <a:gd name="connsiteX118" fmla="*/ 1415730 w 8427720"/>
              <a:gd name="connsiteY118" fmla="*/ 1554495 h 6461760"/>
              <a:gd name="connsiteX119" fmla="*/ 1456365 w 8427720"/>
              <a:gd name="connsiteY119" fmla="*/ 1449849 h 6461760"/>
              <a:gd name="connsiteX120" fmla="*/ 1500251 w 8427720"/>
              <a:gd name="connsiteY120" fmla="*/ 1350266 h 6461760"/>
              <a:gd name="connsiteX121" fmla="*/ 1549013 w 8427720"/>
              <a:gd name="connsiteY121" fmla="*/ 1248996 h 6461760"/>
              <a:gd name="connsiteX122" fmla="*/ 1599401 w 8427720"/>
              <a:gd name="connsiteY122" fmla="*/ 1151102 h 6461760"/>
              <a:gd name="connsiteX123" fmla="*/ 1654664 w 8427720"/>
              <a:gd name="connsiteY123" fmla="*/ 1053208 h 6461760"/>
              <a:gd name="connsiteX124" fmla="*/ 1719681 w 8427720"/>
              <a:gd name="connsiteY124" fmla="*/ 960377 h 6461760"/>
              <a:gd name="connsiteX125" fmla="*/ 1752189 w 8427720"/>
              <a:gd name="connsiteY125" fmla="*/ 916494 h 6461760"/>
              <a:gd name="connsiteX126" fmla="*/ 1784697 w 8427720"/>
              <a:gd name="connsiteY126" fmla="*/ 870922 h 6461760"/>
              <a:gd name="connsiteX127" fmla="*/ 1820456 w 8427720"/>
              <a:gd name="connsiteY127" fmla="*/ 825351 h 6461760"/>
              <a:gd name="connsiteX128" fmla="*/ 1859466 w 8427720"/>
              <a:gd name="connsiteY128" fmla="*/ 781467 h 6461760"/>
              <a:gd name="connsiteX129" fmla="*/ 1896850 w 8427720"/>
              <a:gd name="connsiteY129" fmla="*/ 739271 h 6461760"/>
              <a:gd name="connsiteX130" fmla="*/ 1937485 w 8427720"/>
              <a:gd name="connsiteY130" fmla="*/ 697076 h 6461760"/>
              <a:gd name="connsiteX131" fmla="*/ 1981372 w 8427720"/>
              <a:gd name="connsiteY131" fmla="*/ 653192 h 6461760"/>
              <a:gd name="connsiteX132" fmla="*/ 2025257 w 8427720"/>
              <a:gd name="connsiteY132" fmla="*/ 614371 h 6461760"/>
              <a:gd name="connsiteX133" fmla="*/ 2070769 w 8427720"/>
              <a:gd name="connsiteY133" fmla="*/ 573863 h 6461760"/>
              <a:gd name="connsiteX134" fmla="*/ 2116280 w 8427720"/>
              <a:gd name="connsiteY134" fmla="*/ 536731 h 6461760"/>
              <a:gd name="connsiteX135" fmla="*/ 2165042 w 8427720"/>
              <a:gd name="connsiteY135" fmla="*/ 499599 h 6461760"/>
              <a:gd name="connsiteX136" fmla="*/ 2215430 w 8427720"/>
              <a:gd name="connsiteY136" fmla="*/ 464155 h 6461760"/>
              <a:gd name="connsiteX137" fmla="*/ 2269068 w 8427720"/>
              <a:gd name="connsiteY137" fmla="*/ 428710 h 6461760"/>
              <a:gd name="connsiteX138" fmla="*/ 2322707 w 8427720"/>
              <a:gd name="connsiteY138" fmla="*/ 394953 h 6461760"/>
              <a:gd name="connsiteX139" fmla="*/ 2377971 w 8427720"/>
              <a:gd name="connsiteY139" fmla="*/ 362885 h 6461760"/>
              <a:gd name="connsiteX140" fmla="*/ 2436485 w 8427720"/>
              <a:gd name="connsiteY140" fmla="*/ 330815 h 6461760"/>
              <a:gd name="connsiteX141" fmla="*/ 2498251 w 8427720"/>
              <a:gd name="connsiteY141" fmla="*/ 298747 h 6461760"/>
              <a:gd name="connsiteX142" fmla="*/ 2558390 w 8427720"/>
              <a:gd name="connsiteY142" fmla="*/ 270053 h 6461760"/>
              <a:gd name="connsiteX143" fmla="*/ 2625033 w 8427720"/>
              <a:gd name="connsiteY143" fmla="*/ 243048 h 6461760"/>
              <a:gd name="connsiteX144" fmla="*/ 2691674 w 8427720"/>
              <a:gd name="connsiteY144" fmla="*/ 217731 h 6461760"/>
              <a:gd name="connsiteX145" fmla="*/ 2759941 w 8427720"/>
              <a:gd name="connsiteY145" fmla="*/ 190726 h 6461760"/>
              <a:gd name="connsiteX146" fmla="*/ 2831459 w 8427720"/>
              <a:gd name="connsiteY146" fmla="*/ 167096 h 6461760"/>
              <a:gd name="connsiteX147" fmla="*/ 2902977 w 8427720"/>
              <a:gd name="connsiteY147" fmla="*/ 145154 h 6461760"/>
              <a:gd name="connsiteX148" fmla="*/ 2979371 w 8427720"/>
              <a:gd name="connsiteY148" fmla="*/ 124900 h 6461760"/>
              <a:gd name="connsiteX149" fmla="*/ 3055765 w 8427720"/>
              <a:gd name="connsiteY149" fmla="*/ 106334 h 6461760"/>
              <a:gd name="connsiteX150" fmla="*/ 3137035 w 8427720"/>
              <a:gd name="connsiteY150" fmla="*/ 89456 h 6461760"/>
              <a:gd name="connsiteX151" fmla="*/ 3297951 w 8427720"/>
              <a:gd name="connsiteY151" fmla="*/ 59075 h 6461760"/>
              <a:gd name="connsiteX152" fmla="*/ 3452364 w 8427720"/>
              <a:gd name="connsiteY152" fmla="*/ 35445 h 6461760"/>
              <a:gd name="connsiteX153" fmla="*/ 3603528 w 8427720"/>
              <a:gd name="connsiteY153" fmla="*/ 18567 h 6461760"/>
              <a:gd name="connsiteX154" fmla="*/ 3751439 w 8427720"/>
              <a:gd name="connsiteY154" fmla="*/ 8440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3896101" y="0"/>
                </a:moveTo>
                <a:lnTo>
                  <a:pt x="4035886" y="0"/>
                </a:lnTo>
                <a:lnTo>
                  <a:pt x="4170794" y="5064"/>
                </a:lnTo>
                <a:lnTo>
                  <a:pt x="4304078" y="16878"/>
                </a:lnTo>
                <a:lnTo>
                  <a:pt x="4430859" y="28694"/>
                </a:lnTo>
                <a:lnTo>
                  <a:pt x="4556016" y="50635"/>
                </a:lnTo>
                <a:lnTo>
                  <a:pt x="4674670" y="74265"/>
                </a:lnTo>
                <a:lnTo>
                  <a:pt x="4791700" y="102958"/>
                </a:lnTo>
                <a:lnTo>
                  <a:pt x="4907103" y="135027"/>
                </a:lnTo>
                <a:lnTo>
                  <a:pt x="5016006" y="172159"/>
                </a:lnTo>
                <a:lnTo>
                  <a:pt x="5123282" y="212667"/>
                </a:lnTo>
                <a:lnTo>
                  <a:pt x="5225682" y="254863"/>
                </a:lnTo>
                <a:lnTo>
                  <a:pt x="5326458" y="302123"/>
                </a:lnTo>
                <a:lnTo>
                  <a:pt x="5423983" y="352758"/>
                </a:lnTo>
                <a:lnTo>
                  <a:pt x="5515006" y="401704"/>
                </a:lnTo>
                <a:lnTo>
                  <a:pt x="5607654" y="457403"/>
                </a:lnTo>
                <a:lnTo>
                  <a:pt x="5693800" y="516477"/>
                </a:lnTo>
                <a:lnTo>
                  <a:pt x="5776696" y="577239"/>
                </a:lnTo>
                <a:lnTo>
                  <a:pt x="5859592" y="638001"/>
                </a:lnTo>
                <a:lnTo>
                  <a:pt x="5935986" y="702139"/>
                </a:lnTo>
                <a:lnTo>
                  <a:pt x="6012380" y="767965"/>
                </a:lnTo>
                <a:lnTo>
                  <a:pt x="6082272" y="833789"/>
                </a:lnTo>
                <a:lnTo>
                  <a:pt x="6153790" y="902991"/>
                </a:lnTo>
                <a:lnTo>
                  <a:pt x="6220432" y="972192"/>
                </a:lnTo>
                <a:lnTo>
                  <a:pt x="6283823" y="1039705"/>
                </a:lnTo>
                <a:lnTo>
                  <a:pt x="6347214" y="1112282"/>
                </a:lnTo>
                <a:lnTo>
                  <a:pt x="6405729" y="1183171"/>
                </a:lnTo>
                <a:lnTo>
                  <a:pt x="6462618" y="1254060"/>
                </a:lnTo>
                <a:lnTo>
                  <a:pt x="6571520" y="1389087"/>
                </a:lnTo>
                <a:lnTo>
                  <a:pt x="6670670" y="1510611"/>
                </a:lnTo>
                <a:lnTo>
                  <a:pt x="6768194" y="1622008"/>
                </a:lnTo>
                <a:lnTo>
                  <a:pt x="6859217" y="1723278"/>
                </a:lnTo>
                <a:lnTo>
                  <a:pt x="6948614" y="1811045"/>
                </a:lnTo>
                <a:lnTo>
                  <a:pt x="6989250" y="1849865"/>
                </a:lnTo>
                <a:lnTo>
                  <a:pt x="7033135" y="1890373"/>
                </a:lnTo>
                <a:lnTo>
                  <a:pt x="7075396" y="1924130"/>
                </a:lnTo>
                <a:lnTo>
                  <a:pt x="7116031" y="1956199"/>
                </a:lnTo>
                <a:lnTo>
                  <a:pt x="7159918" y="1988267"/>
                </a:lnTo>
                <a:lnTo>
                  <a:pt x="7200552" y="2013585"/>
                </a:lnTo>
                <a:lnTo>
                  <a:pt x="7244439" y="2040590"/>
                </a:lnTo>
                <a:lnTo>
                  <a:pt x="7286698" y="2064220"/>
                </a:lnTo>
                <a:lnTo>
                  <a:pt x="7330585" y="2086161"/>
                </a:lnTo>
                <a:lnTo>
                  <a:pt x="7374472" y="2104728"/>
                </a:lnTo>
                <a:lnTo>
                  <a:pt x="7416731" y="2123294"/>
                </a:lnTo>
                <a:lnTo>
                  <a:pt x="7462242" y="2138485"/>
                </a:lnTo>
                <a:lnTo>
                  <a:pt x="7509380" y="2151988"/>
                </a:lnTo>
                <a:lnTo>
                  <a:pt x="7556517" y="2165490"/>
                </a:lnTo>
                <a:lnTo>
                  <a:pt x="7605278" y="2175617"/>
                </a:lnTo>
                <a:lnTo>
                  <a:pt x="7654042" y="2184056"/>
                </a:lnTo>
                <a:lnTo>
                  <a:pt x="7707680" y="2190807"/>
                </a:lnTo>
                <a:lnTo>
                  <a:pt x="7758068" y="2197558"/>
                </a:lnTo>
                <a:lnTo>
                  <a:pt x="7870220" y="2204310"/>
                </a:lnTo>
                <a:lnTo>
                  <a:pt x="7990500" y="2207685"/>
                </a:lnTo>
                <a:lnTo>
                  <a:pt x="8076647" y="2207685"/>
                </a:lnTo>
                <a:lnTo>
                  <a:pt x="8156292" y="2212749"/>
                </a:lnTo>
                <a:lnTo>
                  <a:pt x="8232686" y="2221188"/>
                </a:lnTo>
                <a:lnTo>
                  <a:pt x="8302578" y="2231315"/>
                </a:lnTo>
                <a:lnTo>
                  <a:pt x="8372470" y="2244818"/>
                </a:lnTo>
                <a:lnTo>
                  <a:pt x="8427720" y="2258058"/>
                </a:lnTo>
                <a:lnTo>
                  <a:pt x="8427720" y="6461760"/>
                </a:lnTo>
                <a:lnTo>
                  <a:pt x="192433" y="6461760"/>
                </a:lnTo>
                <a:lnTo>
                  <a:pt x="188548" y="6455961"/>
                </a:lnTo>
                <a:lnTo>
                  <a:pt x="162541" y="6415453"/>
                </a:lnTo>
                <a:lnTo>
                  <a:pt x="139785" y="6376632"/>
                </a:lnTo>
                <a:lnTo>
                  <a:pt x="117030" y="6336124"/>
                </a:lnTo>
                <a:lnTo>
                  <a:pt x="99151" y="6297304"/>
                </a:lnTo>
                <a:lnTo>
                  <a:pt x="79646" y="6256796"/>
                </a:lnTo>
                <a:lnTo>
                  <a:pt x="63392" y="6214600"/>
                </a:lnTo>
                <a:lnTo>
                  <a:pt x="48763" y="6172405"/>
                </a:lnTo>
                <a:lnTo>
                  <a:pt x="35759" y="6130208"/>
                </a:lnTo>
                <a:lnTo>
                  <a:pt x="26007" y="6088013"/>
                </a:lnTo>
                <a:lnTo>
                  <a:pt x="17880" y="6045817"/>
                </a:lnTo>
                <a:lnTo>
                  <a:pt x="9753" y="6000246"/>
                </a:lnTo>
                <a:lnTo>
                  <a:pt x="4877" y="5954674"/>
                </a:lnTo>
                <a:lnTo>
                  <a:pt x="0" y="5912479"/>
                </a:lnTo>
                <a:lnTo>
                  <a:pt x="0" y="5868595"/>
                </a:lnTo>
                <a:lnTo>
                  <a:pt x="0" y="5819647"/>
                </a:lnTo>
                <a:lnTo>
                  <a:pt x="4877" y="5775764"/>
                </a:lnTo>
                <a:lnTo>
                  <a:pt x="9753" y="5726817"/>
                </a:lnTo>
                <a:lnTo>
                  <a:pt x="16254" y="5682933"/>
                </a:lnTo>
                <a:lnTo>
                  <a:pt x="26007" y="5635674"/>
                </a:lnTo>
                <a:lnTo>
                  <a:pt x="39010" y="5586726"/>
                </a:lnTo>
                <a:lnTo>
                  <a:pt x="52013" y="5537780"/>
                </a:lnTo>
                <a:lnTo>
                  <a:pt x="66642" y="5488832"/>
                </a:lnTo>
                <a:lnTo>
                  <a:pt x="84521" y="5438197"/>
                </a:lnTo>
                <a:lnTo>
                  <a:pt x="107277" y="5390938"/>
                </a:lnTo>
                <a:lnTo>
                  <a:pt x="130033" y="5340303"/>
                </a:lnTo>
                <a:lnTo>
                  <a:pt x="156039" y="5291356"/>
                </a:lnTo>
                <a:lnTo>
                  <a:pt x="183672" y="5237345"/>
                </a:lnTo>
                <a:lnTo>
                  <a:pt x="211303" y="5188398"/>
                </a:lnTo>
                <a:lnTo>
                  <a:pt x="245437" y="5134387"/>
                </a:lnTo>
                <a:lnTo>
                  <a:pt x="281196" y="5082065"/>
                </a:lnTo>
                <a:lnTo>
                  <a:pt x="318580" y="5028054"/>
                </a:lnTo>
                <a:lnTo>
                  <a:pt x="398225" y="4918345"/>
                </a:lnTo>
                <a:lnTo>
                  <a:pt x="471368" y="4803572"/>
                </a:lnTo>
                <a:lnTo>
                  <a:pt x="539635" y="4687112"/>
                </a:lnTo>
                <a:lnTo>
                  <a:pt x="603027" y="4570651"/>
                </a:lnTo>
                <a:lnTo>
                  <a:pt x="661541" y="4452503"/>
                </a:lnTo>
                <a:lnTo>
                  <a:pt x="715179" y="4329292"/>
                </a:lnTo>
                <a:lnTo>
                  <a:pt x="767192" y="4206079"/>
                </a:lnTo>
                <a:lnTo>
                  <a:pt x="812704" y="4076116"/>
                </a:lnTo>
                <a:lnTo>
                  <a:pt x="856590" y="3944466"/>
                </a:lnTo>
                <a:lnTo>
                  <a:pt x="898851" y="3806063"/>
                </a:lnTo>
                <a:lnTo>
                  <a:pt x="937860" y="3662597"/>
                </a:lnTo>
                <a:lnTo>
                  <a:pt x="975244" y="3515756"/>
                </a:lnTo>
                <a:lnTo>
                  <a:pt x="1011003" y="3362163"/>
                </a:lnTo>
                <a:lnTo>
                  <a:pt x="1046762" y="3201819"/>
                </a:lnTo>
                <a:lnTo>
                  <a:pt x="1082521" y="3033036"/>
                </a:lnTo>
                <a:lnTo>
                  <a:pt x="1115029" y="2859189"/>
                </a:lnTo>
                <a:lnTo>
                  <a:pt x="1150788" y="2675215"/>
                </a:lnTo>
                <a:lnTo>
                  <a:pt x="1186547" y="2479427"/>
                </a:lnTo>
                <a:lnTo>
                  <a:pt x="1225557" y="2278574"/>
                </a:lnTo>
                <a:lnTo>
                  <a:pt x="1245062" y="2178993"/>
                </a:lnTo>
                <a:lnTo>
                  <a:pt x="1267818" y="2074347"/>
                </a:lnTo>
                <a:lnTo>
                  <a:pt x="1290573" y="1969701"/>
                </a:lnTo>
                <a:lnTo>
                  <a:pt x="1319831" y="1866743"/>
                </a:lnTo>
                <a:lnTo>
                  <a:pt x="1347463" y="1760410"/>
                </a:lnTo>
                <a:lnTo>
                  <a:pt x="1379971" y="1657452"/>
                </a:lnTo>
                <a:lnTo>
                  <a:pt x="1415730" y="1554495"/>
                </a:lnTo>
                <a:lnTo>
                  <a:pt x="1456365" y="1449849"/>
                </a:lnTo>
                <a:lnTo>
                  <a:pt x="1500251" y="1350266"/>
                </a:lnTo>
                <a:lnTo>
                  <a:pt x="1549013" y="1248996"/>
                </a:lnTo>
                <a:lnTo>
                  <a:pt x="1599401" y="1151102"/>
                </a:lnTo>
                <a:lnTo>
                  <a:pt x="1654664" y="1053208"/>
                </a:lnTo>
                <a:lnTo>
                  <a:pt x="1719681" y="960377"/>
                </a:lnTo>
                <a:lnTo>
                  <a:pt x="1752189" y="916494"/>
                </a:lnTo>
                <a:lnTo>
                  <a:pt x="1784697" y="870922"/>
                </a:lnTo>
                <a:lnTo>
                  <a:pt x="1820456" y="825351"/>
                </a:lnTo>
                <a:lnTo>
                  <a:pt x="1859466" y="781467"/>
                </a:lnTo>
                <a:lnTo>
                  <a:pt x="1896850" y="739271"/>
                </a:lnTo>
                <a:lnTo>
                  <a:pt x="1937485" y="697076"/>
                </a:lnTo>
                <a:lnTo>
                  <a:pt x="1981372" y="653192"/>
                </a:lnTo>
                <a:lnTo>
                  <a:pt x="2025257" y="614371"/>
                </a:lnTo>
                <a:lnTo>
                  <a:pt x="2070769" y="573863"/>
                </a:lnTo>
                <a:lnTo>
                  <a:pt x="2116280" y="536731"/>
                </a:lnTo>
                <a:lnTo>
                  <a:pt x="2165042" y="499599"/>
                </a:lnTo>
                <a:lnTo>
                  <a:pt x="2215430" y="464155"/>
                </a:lnTo>
                <a:lnTo>
                  <a:pt x="2269068" y="428710"/>
                </a:lnTo>
                <a:lnTo>
                  <a:pt x="2322707" y="394953"/>
                </a:lnTo>
                <a:lnTo>
                  <a:pt x="2377971" y="362885"/>
                </a:lnTo>
                <a:lnTo>
                  <a:pt x="2436485" y="330815"/>
                </a:lnTo>
                <a:lnTo>
                  <a:pt x="2498251" y="298747"/>
                </a:lnTo>
                <a:lnTo>
                  <a:pt x="2558390" y="270053"/>
                </a:lnTo>
                <a:lnTo>
                  <a:pt x="2625033" y="243048"/>
                </a:lnTo>
                <a:lnTo>
                  <a:pt x="2691674" y="217731"/>
                </a:lnTo>
                <a:lnTo>
                  <a:pt x="2759941" y="190726"/>
                </a:lnTo>
                <a:lnTo>
                  <a:pt x="2831459" y="167096"/>
                </a:lnTo>
                <a:lnTo>
                  <a:pt x="2902977" y="145154"/>
                </a:lnTo>
                <a:lnTo>
                  <a:pt x="2979371" y="124900"/>
                </a:lnTo>
                <a:lnTo>
                  <a:pt x="3055765" y="106334"/>
                </a:lnTo>
                <a:lnTo>
                  <a:pt x="3137035" y="89456"/>
                </a:lnTo>
                <a:lnTo>
                  <a:pt x="3297951" y="59075"/>
                </a:lnTo>
                <a:lnTo>
                  <a:pt x="3452364" y="35445"/>
                </a:lnTo>
                <a:lnTo>
                  <a:pt x="3603528" y="18567"/>
                </a:lnTo>
                <a:lnTo>
                  <a:pt x="3751439" y="844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9FEC89-D60C-4472-95E9-1AA01EE7EA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41750" y="749300"/>
            <a:ext cx="8350250" cy="6108700"/>
          </a:xfrm>
          <a:custGeom>
            <a:avLst/>
            <a:gdLst>
              <a:gd name="connsiteX0" fmla="*/ 3805238 w 8350250"/>
              <a:gd name="connsiteY0" fmla="*/ 0 h 6108700"/>
              <a:gd name="connsiteX1" fmla="*/ 3941763 w 8350250"/>
              <a:gd name="connsiteY1" fmla="*/ 0 h 6108700"/>
              <a:gd name="connsiteX2" fmla="*/ 4073525 w 8350250"/>
              <a:gd name="connsiteY2" fmla="*/ 4763 h 6108700"/>
              <a:gd name="connsiteX3" fmla="*/ 4203700 w 8350250"/>
              <a:gd name="connsiteY3" fmla="*/ 15875 h 6108700"/>
              <a:gd name="connsiteX4" fmla="*/ 4327525 w 8350250"/>
              <a:gd name="connsiteY4" fmla="*/ 26988 h 6108700"/>
              <a:gd name="connsiteX5" fmla="*/ 4449763 w 8350250"/>
              <a:gd name="connsiteY5" fmla="*/ 47625 h 6108700"/>
              <a:gd name="connsiteX6" fmla="*/ 4565650 w 8350250"/>
              <a:gd name="connsiteY6" fmla="*/ 69850 h 6108700"/>
              <a:gd name="connsiteX7" fmla="*/ 4679950 w 8350250"/>
              <a:gd name="connsiteY7" fmla="*/ 96838 h 6108700"/>
              <a:gd name="connsiteX8" fmla="*/ 4792662 w 8350250"/>
              <a:gd name="connsiteY8" fmla="*/ 127000 h 6108700"/>
              <a:gd name="connsiteX9" fmla="*/ 4899025 w 8350250"/>
              <a:gd name="connsiteY9" fmla="*/ 161925 h 6108700"/>
              <a:gd name="connsiteX10" fmla="*/ 5003800 w 8350250"/>
              <a:gd name="connsiteY10" fmla="*/ 200025 h 6108700"/>
              <a:gd name="connsiteX11" fmla="*/ 5103812 w 8350250"/>
              <a:gd name="connsiteY11" fmla="*/ 239713 h 6108700"/>
              <a:gd name="connsiteX12" fmla="*/ 5202238 w 8350250"/>
              <a:gd name="connsiteY12" fmla="*/ 284163 h 6108700"/>
              <a:gd name="connsiteX13" fmla="*/ 5297488 w 8350250"/>
              <a:gd name="connsiteY13" fmla="*/ 331788 h 6108700"/>
              <a:gd name="connsiteX14" fmla="*/ 5386388 w 8350250"/>
              <a:gd name="connsiteY14" fmla="*/ 377825 h 6108700"/>
              <a:gd name="connsiteX15" fmla="*/ 5476875 w 8350250"/>
              <a:gd name="connsiteY15" fmla="*/ 430213 h 6108700"/>
              <a:gd name="connsiteX16" fmla="*/ 5561012 w 8350250"/>
              <a:gd name="connsiteY16" fmla="*/ 485775 h 6108700"/>
              <a:gd name="connsiteX17" fmla="*/ 5641975 w 8350250"/>
              <a:gd name="connsiteY17" fmla="*/ 542925 h 6108700"/>
              <a:gd name="connsiteX18" fmla="*/ 5722938 w 8350250"/>
              <a:gd name="connsiteY18" fmla="*/ 600075 h 6108700"/>
              <a:gd name="connsiteX19" fmla="*/ 5797550 w 8350250"/>
              <a:gd name="connsiteY19" fmla="*/ 660400 h 6108700"/>
              <a:gd name="connsiteX20" fmla="*/ 5872162 w 8350250"/>
              <a:gd name="connsiteY20" fmla="*/ 722313 h 6108700"/>
              <a:gd name="connsiteX21" fmla="*/ 5940425 w 8350250"/>
              <a:gd name="connsiteY21" fmla="*/ 784225 h 6108700"/>
              <a:gd name="connsiteX22" fmla="*/ 6010275 w 8350250"/>
              <a:gd name="connsiteY22" fmla="*/ 849313 h 6108700"/>
              <a:gd name="connsiteX23" fmla="*/ 6075362 w 8350250"/>
              <a:gd name="connsiteY23" fmla="*/ 914400 h 6108700"/>
              <a:gd name="connsiteX24" fmla="*/ 6137275 w 8350250"/>
              <a:gd name="connsiteY24" fmla="*/ 977900 h 6108700"/>
              <a:gd name="connsiteX25" fmla="*/ 6199188 w 8350250"/>
              <a:gd name="connsiteY25" fmla="*/ 1046163 h 6108700"/>
              <a:gd name="connsiteX26" fmla="*/ 6256338 w 8350250"/>
              <a:gd name="connsiteY26" fmla="*/ 1112838 h 6108700"/>
              <a:gd name="connsiteX27" fmla="*/ 6311900 w 8350250"/>
              <a:gd name="connsiteY27" fmla="*/ 1179513 h 6108700"/>
              <a:gd name="connsiteX28" fmla="*/ 6418262 w 8350250"/>
              <a:gd name="connsiteY28" fmla="*/ 1306513 h 6108700"/>
              <a:gd name="connsiteX29" fmla="*/ 6515100 w 8350250"/>
              <a:gd name="connsiteY29" fmla="*/ 1420813 h 6108700"/>
              <a:gd name="connsiteX30" fmla="*/ 6610350 w 8350250"/>
              <a:gd name="connsiteY30" fmla="*/ 1525588 h 6108700"/>
              <a:gd name="connsiteX31" fmla="*/ 6699250 w 8350250"/>
              <a:gd name="connsiteY31" fmla="*/ 1620838 h 6108700"/>
              <a:gd name="connsiteX32" fmla="*/ 6786562 w 8350250"/>
              <a:gd name="connsiteY32" fmla="*/ 1703388 h 6108700"/>
              <a:gd name="connsiteX33" fmla="*/ 6826250 w 8350250"/>
              <a:gd name="connsiteY33" fmla="*/ 1739900 h 6108700"/>
              <a:gd name="connsiteX34" fmla="*/ 6869112 w 8350250"/>
              <a:gd name="connsiteY34" fmla="*/ 1778000 h 6108700"/>
              <a:gd name="connsiteX35" fmla="*/ 6910388 w 8350250"/>
              <a:gd name="connsiteY35" fmla="*/ 1809750 h 6108700"/>
              <a:gd name="connsiteX36" fmla="*/ 6950075 w 8350250"/>
              <a:gd name="connsiteY36" fmla="*/ 1839913 h 6108700"/>
              <a:gd name="connsiteX37" fmla="*/ 6992938 w 8350250"/>
              <a:gd name="connsiteY37" fmla="*/ 1870075 h 6108700"/>
              <a:gd name="connsiteX38" fmla="*/ 7032625 w 8350250"/>
              <a:gd name="connsiteY38" fmla="*/ 1893888 h 6108700"/>
              <a:gd name="connsiteX39" fmla="*/ 7075488 w 8350250"/>
              <a:gd name="connsiteY39" fmla="*/ 1919288 h 6108700"/>
              <a:gd name="connsiteX40" fmla="*/ 7116762 w 8350250"/>
              <a:gd name="connsiteY40" fmla="*/ 1941513 h 6108700"/>
              <a:gd name="connsiteX41" fmla="*/ 7159625 w 8350250"/>
              <a:gd name="connsiteY41" fmla="*/ 1962150 h 6108700"/>
              <a:gd name="connsiteX42" fmla="*/ 7202488 w 8350250"/>
              <a:gd name="connsiteY42" fmla="*/ 1979613 h 6108700"/>
              <a:gd name="connsiteX43" fmla="*/ 7243762 w 8350250"/>
              <a:gd name="connsiteY43" fmla="*/ 1997075 h 6108700"/>
              <a:gd name="connsiteX44" fmla="*/ 7288212 w 8350250"/>
              <a:gd name="connsiteY44" fmla="*/ 2011363 h 6108700"/>
              <a:gd name="connsiteX45" fmla="*/ 7334250 w 8350250"/>
              <a:gd name="connsiteY45" fmla="*/ 2024063 h 6108700"/>
              <a:gd name="connsiteX46" fmla="*/ 7380288 w 8350250"/>
              <a:gd name="connsiteY46" fmla="*/ 2036763 h 6108700"/>
              <a:gd name="connsiteX47" fmla="*/ 7427912 w 8350250"/>
              <a:gd name="connsiteY47" fmla="*/ 2046288 h 6108700"/>
              <a:gd name="connsiteX48" fmla="*/ 7475538 w 8350250"/>
              <a:gd name="connsiteY48" fmla="*/ 2054225 h 6108700"/>
              <a:gd name="connsiteX49" fmla="*/ 7527925 w 8350250"/>
              <a:gd name="connsiteY49" fmla="*/ 2060575 h 6108700"/>
              <a:gd name="connsiteX50" fmla="*/ 7577138 w 8350250"/>
              <a:gd name="connsiteY50" fmla="*/ 2066925 h 6108700"/>
              <a:gd name="connsiteX51" fmla="*/ 7686675 w 8350250"/>
              <a:gd name="connsiteY51" fmla="*/ 2073275 h 6108700"/>
              <a:gd name="connsiteX52" fmla="*/ 7804150 w 8350250"/>
              <a:gd name="connsiteY52" fmla="*/ 2076450 h 6108700"/>
              <a:gd name="connsiteX53" fmla="*/ 7888288 w 8350250"/>
              <a:gd name="connsiteY53" fmla="*/ 2076450 h 6108700"/>
              <a:gd name="connsiteX54" fmla="*/ 7966075 w 8350250"/>
              <a:gd name="connsiteY54" fmla="*/ 2081213 h 6108700"/>
              <a:gd name="connsiteX55" fmla="*/ 8040688 w 8350250"/>
              <a:gd name="connsiteY55" fmla="*/ 2089150 h 6108700"/>
              <a:gd name="connsiteX56" fmla="*/ 8108950 w 8350250"/>
              <a:gd name="connsiteY56" fmla="*/ 2098675 h 6108700"/>
              <a:gd name="connsiteX57" fmla="*/ 8177212 w 8350250"/>
              <a:gd name="connsiteY57" fmla="*/ 2111375 h 6108700"/>
              <a:gd name="connsiteX58" fmla="*/ 8239125 w 8350250"/>
              <a:gd name="connsiteY58" fmla="*/ 2125663 h 6108700"/>
              <a:gd name="connsiteX59" fmla="*/ 8296275 w 8350250"/>
              <a:gd name="connsiteY59" fmla="*/ 2141538 h 6108700"/>
              <a:gd name="connsiteX60" fmla="*/ 8350250 w 8350250"/>
              <a:gd name="connsiteY60" fmla="*/ 2159000 h 6108700"/>
              <a:gd name="connsiteX61" fmla="*/ 8350250 w 8350250"/>
              <a:gd name="connsiteY61" fmla="*/ 6108700 h 6108700"/>
              <a:gd name="connsiteX62" fmla="*/ 209550 w 8350250"/>
              <a:gd name="connsiteY62" fmla="*/ 6108700 h 6108700"/>
              <a:gd name="connsiteX63" fmla="*/ 184150 w 8350250"/>
              <a:gd name="connsiteY63" fmla="*/ 6072188 h 6108700"/>
              <a:gd name="connsiteX64" fmla="*/ 158750 w 8350250"/>
              <a:gd name="connsiteY64" fmla="*/ 6034088 h 6108700"/>
              <a:gd name="connsiteX65" fmla="*/ 136525 w 8350250"/>
              <a:gd name="connsiteY65" fmla="*/ 5997575 h 6108700"/>
              <a:gd name="connsiteX66" fmla="*/ 114300 w 8350250"/>
              <a:gd name="connsiteY66" fmla="*/ 5959475 h 6108700"/>
              <a:gd name="connsiteX67" fmla="*/ 96838 w 8350250"/>
              <a:gd name="connsiteY67" fmla="*/ 5922963 h 6108700"/>
              <a:gd name="connsiteX68" fmla="*/ 77788 w 8350250"/>
              <a:gd name="connsiteY68" fmla="*/ 5884863 h 6108700"/>
              <a:gd name="connsiteX69" fmla="*/ 61913 w 8350250"/>
              <a:gd name="connsiteY69" fmla="*/ 5845175 h 6108700"/>
              <a:gd name="connsiteX70" fmla="*/ 47625 w 8350250"/>
              <a:gd name="connsiteY70" fmla="*/ 5805488 h 6108700"/>
              <a:gd name="connsiteX71" fmla="*/ 34925 w 8350250"/>
              <a:gd name="connsiteY71" fmla="*/ 5765800 h 6108700"/>
              <a:gd name="connsiteX72" fmla="*/ 25400 w 8350250"/>
              <a:gd name="connsiteY72" fmla="*/ 5726113 h 6108700"/>
              <a:gd name="connsiteX73" fmla="*/ 17463 w 8350250"/>
              <a:gd name="connsiteY73" fmla="*/ 5686425 h 6108700"/>
              <a:gd name="connsiteX74" fmla="*/ 9525 w 8350250"/>
              <a:gd name="connsiteY74" fmla="*/ 5643563 h 6108700"/>
              <a:gd name="connsiteX75" fmla="*/ 4763 w 8350250"/>
              <a:gd name="connsiteY75" fmla="*/ 5600700 h 6108700"/>
              <a:gd name="connsiteX76" fmla="*/ 0 w 8350250"/>
              <a:gd name="connsiteY76" fmla="*/ 5561013 h 6108700"/>
              <a:gd name="connsiteX77" fmla="*/ 0 w 8350250"/>
              <a:gd name="connsiteY77" fmla="*/ 5519738 h 6108700"/>
              <a:gd name="connsiteX78" fmla="*/ 0 w 8350250"/>
              <a:gd name="connsiteY78" fmla="*/ 5473700 h 6108700"/>
              <a:gd name="connsiteX79" fmla="*/ 4763 w 8350250"/>
              <a:gd name="connsiteY79" fmla="*/ 5432425 h 6108700"/>
              <a:gd name="connsiteX80" fmla="*/ 9525 w 8350250"/>
              <a:gd name="connsiteY80" fmla="*/ 5386388 h 6108700"/>
              <a:gd name="connsiteX81" fmla="*/ 15875 w 8350250"/>
              <a:gd name="connsiteY81" fmla="*/ 5345113 h 6108700"/>
              <a:gd name="connsiteX82" fmla="*/ 25400 w 8350250"/>
              <a:gd name="connsiteY82" fmla="*/ 5300663 h 6108700"/>
              <a:gd name="connsiteX83" fmla="*/ 38100 w 8350250"/>
              <a:gd name="connsiteY83" fmla="*/ 5254625 h 6108700"/>
              <a:gd name="connsiteX84" fmla="*/ 50800 w 8350250"/>
              <a:gd name="connsiteY84" fmla="*/ 5208588 h 6108700"/>
              <a:gd name="connsiteX85" fmla="*/ 65088 w 8350250"/>
              <a:gd name="connsiteY85" fmla="*/ 5162550 h 6108700"/>
              <a:gd name="connsiteX86" fmla="*/ 82550 w 8350250"/>
              <a:gd name="connsiteY86" fmla="*/ 5114925 h 6108700"/>
              <a:gd name="connsiteX87" fmla="*/ 104775 w 8350250"/>
              <a:gd name="connsiteY87" fmla="*/ 5070475 h 6108700"/>
              <a:gd name="connsiteX88" fmla="*/ 127000 w 8350250"/>
              <a:gd name="connsiteY88" fmla="*/ 5022850 h 6108700"/>
              <a:gd name="connsiteX89" fmla="*/ 152400 w 8350250"/>
              <a:gd name="connsiteY89" fmla="*/ 4976813 h 6108700"/>
              <a:gd name="connsiteX90" fmla="*/ 179388 w 8350250"/>
              <a:gd name="connsiteY90" fmla="*/ 4926013 h 6108700"/>
              <a:gd name="connsiteX91" fmla="*/ 206375 w 8350250"/>
              <a:gd name="connsiteY91" fmla="*/ 4879975 h 6108700"/>
              <a:gd name="connsiteX92" fmla="*/ 239713 w 8350250"/>
              <a:gd name="connsiteY92" fmla="*/ 4829175 h 6108700"/>
              <a:gd name="connsiteX93" fmla="*/ 274638 w 8350250"/>
              <a:gd name="connsiteY93" fmla="*/ 4779963 h 6108700"/>
              <a:gd name="connsiteX94" fmla="*/ 311150 w 8350250"/>
              <a:gd name="connsiteY94" fmla="*/ 4729163 h 6108700"/>
              <a:gd name="connsiteX95" fmla="*/ 388938 w 8350250"/>
              <a:gd name="connsiteY95" fmla="*/ 4625975 h 6108700"/>
              <a:gd name="connsiteX96" fmla="*/ 460375 w 8350250"/>
              <a:gd name="connsiteY96" fmla="*/ 4518025 h 6108700"/>
              <a:gd name="connsiteX97" fmla="*/ 527050 w 8350250"/>
              <a:gd name="connsiteY97" fmla="*/ 4408488 h 6108700"/>
              <a:gd name="connsiteX98" fmla="*/ 588963 w 8350250"/>
              <a:gd name="connsiteY98" fmla="*/ 4298950 h 6108700"/>
              <a:gd name="connsiteX99" fmla="*/ 646113 w 8350250"/>
              <a:gd name="connsiteY99" fmla="*/ 4187825 h 6108700"/>
              <a:gd name="connsiteX100" fmla="*/ 698500 w 8350250"/>
              <a:gd name="connsiteY100" fmla="*/ 4071938 h 6108700"/>
              <a:gd name="connsiteX101" fmla="*/ 749300 w 8350250"/>
              <a:gd name="connsiteY101" fmla="*/ 3956050 h 6108700"/>
              <a:gd name="connsiteX102" fmla="*/ 793750 w 8350250"/>
              <a:gd name="connsiteY102" fmla="*/ 3833813 h 6108700"/>
              <a:gd name="connsiteX103" fmla="*/ 836613 w 8350250"/>
              <a:gd name="connsiteY103" fmla="*/ 3709988 h 6108700"/>
              <a:gd name="connsiteX104" fmla="*/ 877888 w 8350250"/>
              <a:gd name="connsiteY104" fmla="*/ 3579813 h 6108700"/>
              <a:gd name="connsiteX105" fmla="*/ 915988 w 8350250"/>
              <a:gd name="connsiteY105" fmla="*/ 3444875 h 6108700"/>
              <a:gd name="connsiteX106" fmla="*/ 952500 w 8350250"/>
              <a:gd name="connsiteY106" fmla="*/ 3306763 h 6108700"/>
              <a:gd name="connsiteX107" fmla="*/ 987425 w 8350250"/>
              <a:gd name="connsiteY107" fmla="*/ 3162300 h 6108700"/>
              <a:gd name="connsiteX108" fmla="*/ 1022350 w 8350250"/>
              <a:gd name="connsiteY108" fmla="*/ 3011488 h 6108700"/>
              <a:gd name="connsiteX109" fmla="*/ 1057275 w 8350250"/>
              <a:gd name="connsiteY109" fmla="*/ 2852738 h 6108700"/>
              <a:gd name="connsiteX110" fmla="*/ 1089025 w 8350250"/>
              <a:gd name="connsiteY110" fmla="*/ 2689225 h 6108700"/>
              <a:gd name="connsiteX111" fmla="*/ 1123950 w 8350250"/>
              <a:gd name="connsiteY111" fmla="*/ 2516188 h 6108700"/>
              <a:gd name="connsiteX112" fmla="*/ 1158875 w 8350250"/>
              <a:gd name="connsiteY112" fmla="*/ 2332038 h 6108700"/>
              <a:gd name="connsiteX113" fmla="*/ 1196975 w 8350250"/>
              <a:gd name="connsiteY113" fmla="*/ 2143125 h 6108700"/>
              <a:gd name="connsiteX114" fmla="*/ 1216025 w 8350250"/>
              <a:gd name="connsiteY114" fmla="*/ 2049463 h 6108700"/>
              <a:gd name="connsiteX115" fmla="*/ 1238250 w 8350250"/>
              <a:gd name="connsiteY115" fmla="*/ 1951038 h 6108700"/>
              <a:gd name="connsiteX116" fmla="*/ 1260475 w 8350250"/>
              <a:gd name="connsiteY116" fmla="*/ 1852613 h 6108700"/>
              <a:gd name="connsiteX117" fmla="*/ 1289050 w 8350250"/>
              <a:gd name="connsiteY117" fmla="*/ 1755775 h 6108700"/>
              <a:gd name="connsiteX118" fmla="*/ 1316038 w 8350250"/>
              <a:gd name="connsiteY118" fmla="*/ 1655763 h 6108700"/>
              <a:gd name="connsiteX119" fmla="*/ 1347788 w 8350250"/>
              <a:gd name="connsiteY119" fmla="*/ 1558925 h 6108700"/>
              <a:gd name="connsiteX120" fmla="*/ 1382713 w 8350250"/>
              <a:gd name="connsiteY120" fmla="*/ 1462088 h 6108700"/>
              <a:gd name="connsiteX121" fmla="*/ 1422400 w 8350250"/>
              <a:gd name="connsiteY121" fmla="*/ 1363663 h 6108700"/>
              <a:gd name="connsiteX122" fmla="*/ 1465263 w 8350250"/>
              <a:gd name="connsiteY122" fmla="*/ 1270000 h 6108700"/>
              <a:gd name="connsiteX123" fmla="*/ 1512888 w 8350250"/>
              <a:gd name="connsiteY123" fmla="*/ 1174750 h 6108700"/>
              <a:gd name="connsiteX124" fmla="*/ 1562100 w 8350250"/>
              <a:gd name="connsiteY124" fmla="*/ 1082675 h 6108700"/>
              <a:gd name="connsiteX125" fmla="*/ 1616075 w 8350250"/>
              <a:gd name="connsiteY125" fmla="*/ 990600 h 6108700"/>
              <a:gd name="connsiteX126" fmla="*/ 1679575 w 8350250"/>
              <a:gd name="connsiteY126" fmla="*/ 903288 h 6108700"/>
              <a:gd name="connsiteX127" fmla="*/ 1711325 w 8350250"/>
              <a:gd name="connsiteY127" fmla="*/ 862013 h 6108700"/>
              <a:gd name="connsiteX128" fmla="*/ 1743075 w 8350250"/>
              <a:gd name="connsiteY128" fmla="*/ 819150 h 6108700"/>
              <a:gd name="connsiteX129" fmla="*/ 1778000 w 8350250"/>
              <a:gd name="connsiteY129" fmla="*/ 776288 h 6108700"/>
              <a:gd name="connsiteX130" fmla="*/ 1816100 w 8350250"/>
              <a:gd name="connsiteY130" fmla="*/ 735013 h 6108700"/>
              <a:gd name="connsiteX131" fmla="*/ 1852613 w 8350250"/>
              <a:gd name="connsiteY131" fmla="*/ 695325 h 6108700"/>
              <a:gd name="connsiteX132" fmla="*/ 1892300 w 8350250"/>
              <a:gd name="connsiteY132" fmla="*/ 655638 h 6108700"/>
              <a:gd name="connsiteX133" fmla="*/ 1935163 w 8350250"/>
              <a:gd name="connsiteY133" fmla="*/ 614363 h 6108700"/>
              <a:gd name="connsiteX134" fmla="*/ 1978025 w 8350250"/>
              <a:gd name="connsiteY134" fmla="*/ 577850 h 6108700"/>
              <a:gd name="connsiteX135" fmla="*/ 2022475 w 8350250"/>
              <a:gd name="connsiteY135" fmla="*/ 539750 h 6108700"/>
              <a:gd name="connsiteX136" fmla="*/ 2066925 w 8350250"/>
              <a:gd name="connsiteY136" fmla="*/ 504825 h 6108700"/>
              <a:gd name="connsiteX137" fmla="*/ 2114550 w 8350250"/>
              <a:gd name="connsiteY137" fmla="*/ 469900 h 6108700"/>
              <a:gd name="connsiteX138" fmla="*/ 2163763 w 8350250"/>
              <a:gd name="connsiteY138" fmla="*/ 436563 h 6108700"/>
              <a:gd name="connsiteX139" fmla="*/ 2216150 w 8350250"/>
              <a:gd name="connsiteY139" fmla="*/ 403225 h 6108700"/>
              <a:gd name="connsiteX140" fmla="*/ 2268538 w 8350250"/>
              <a:gd name="connsiteY140" fmla="*/ 371475 h 6108700"/>
              <a:gd name="connsiteX141" fmla="*/ 2322513 w 8350250"/>
              <a:gd name="connsiteY141" fmla="*/ 341313 h 6108700"/>
              <a:gd name="connsiteX142" fmla="*/ 2379663 w 8350250"/>
              <a:gd name="connsiteY142" fmla="*/ 311150 h 6108700"/>
              <a:gd name="connsiteX143" fmla="*/ 2439988 w 8350250"/>
              <a:gd name="connsiteY143" fmla="*/ 280988 h 6108700"/>
              <a:gd name="connsiteX144" fmla="*/ 2498725 w 8350250"/>
              <a:gd name="connsiteY144" fmla="*/ 254000 h 6108700"/>
              <a:gd name="connsiteX145" fmla="*/ 2563813 w 8350250"/>
              <a:gd name="connsiteY145" fmla="*/ 228600 h 6108700"/>
              <a:gd name="connsiteX146" fmla="*/ 2628900 w 8350250"/>
              <a:gd name="connsiteY146" fmla="*/ 204788 h 6108700"/>
              <a:gd name="connsiteX147" fmla="*/ 2695575 w 8350250"/>
              <a:gd name="connsiteY147" fmla="*/ 179388 h 6108700"/>
              <a:gd name="connsiteX148" fmla="*/ 2765425 w 8350250"/>
              <a:gd name="connsiteY148" fmla="*/ 157163 h 6108700"/>
              <a:gd name="connsiteX149" fmla="*/ 2835275 w 8350250"/>
              <a:gd name="connsiteY149" fmla="*/ 136525 h 6108700"/>
              <a:gd name="connsiteX150" fmla="*/ 2909888 w 8350250"/>
              <a:gd name="connsiteY150" fmla="*/ 117475 h 6108700"/>
              <a:gd name="connsiteX151" fmla="*/ 2984500 w 8350250"/>
              <a:gd name="connsiteY151" fmla="*/ 100013 h 6108700"/>
              <a:gd name="connsiteX152" fmla="*/ 3063875 w 8350250"/>
              <a:gd name="connsiteY152" fmla="*/ 84138 h 6108700"/>
              <a:gd name="connsiteX153" fmla="*/ 3221038 w 8350250"/>
              <a:gd name="connsiteY153" fmla="*/ 55563 h 6108700"/>
              <a:gd name="connsiteX154" fmla="*/ 3371850 w 8350250"/>
              <a:gd name="connsiteY154" fmla="*/ 33338 h 6108700"/>
              <a:gd name="connsiteX155" fmla="*/ 3519488 w 8350250"/>
              <a:gd name="connsiteY155" fmla="*/ 17463 h 6108700"/>
              <a:gd name="connsiteX156" fmla="*/ 3663950 w 8350250"/>
              <a:gd name="connsiteY156" fmla="*/ 7938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8350250" h="6108700">
                <a:moveTo>
                  <a:pt x="3805238" y="0"/>
                </a:moveTo>
                <a:lnTo>
                  <a:pt x="3941763" y="0"/>
                </a:lnTo>
                <a:lnTo>
                  <a:pt x="4073525" y="4763"/>
                </a:lnTo>
                <a:lnTo>
                  <a:pt x="4203700" y="15875"/>
                </a:lnTo>
                <a:lnTo>
                  <a:pt x="4327525" y="26988"/>
                </a:lnTo>
                <a:lnTo>
                  <a:pt x="4449763" y="47625"/>
                </a:lnTo>
                <a:lnTo>
                  <a:pt x="4565650" y="69850"/>
                </a:lnTo>
                <a:lnTo>
                  <a:pt x="4679950" y="96838"/>
                </a:lnTo>
                <a:lnTo>
                  <a:pt x="4792662" y="127000"/>
                </a:lnTo>
                <a:lnTo>
                  <a:pt x="4899025" y="161925"/>
                </a:lnTo>
                <a:lnTo>
                  <a:pt x="5003800" y="200025"/>
                </a:lnTo>
                <a:lnTo>
                  <a:pt x="5103812" y="239713"/>
                </a:lnTo>
                <a:lnTo>
                  <a:pt x="5202238" y="284163"/>
                </a:lnTo>
                <a:lnTo>
                  <a:pt x="5297488" y="331788"/>
                </a:lnTo>
                <a:lnTo>
                  <a:pt x="5386388" y="377825"/>
                </a:lnTo>
                <a:lnTo>
                  <a:pt x="5476875" y="430213"/>
                </a:lnTo>
                <a:lnTo>
                  <a:pt x="5561012" y="485775"/>
                </a:lnTo>
                <a:lnTo>
                  <a:pt x="5641975" y="542925"/>
                </a:lnTo>
                <a:lnTo>
                  <a:pt x="5722938" y="600075"/>
                </a:lnTo>
                <a:lnTo>
                  <a:pt x="5797550" y="660400"/>
                </a:lnTo>
                <a:lnTo>
                  <a:pt x="5872162" y="722313"/>
                </a:lnTo>
                <a:lnTo>
                  <a:pt x="5940425" y="784225"/>
                </a:lnTo>
                <a:lnTo>
                  <a:pt x="6010275" y="849313"/>
                </a:lnTo>
                <a:lnTo>
                  <a:pt x="6075362" y="914400"/>
                </a:lnTo>
                <a:lnTo>
                  <a:pt x="6137275" y="977900"/>
                </a:lnTo>
                <a:lnTo>
                  <a:pt x="6199188" y="1046163"/>
                </a:lnTo>
                <a:lnTo>
                  <a:pt x="6256338" y="1112838"/>
                </a:lnTo>
                <a:lnTo>
                  <a:pt x="6311900" y="1179513"/>
                </a:lnTo>
                <a:lnTo>
                  <a:pt x="6418262" y="1306513"/>
                </a:lnTo>
                <a:lnTo>
                  <a:pt x="6515100" y="1420813"/>
                </a:lnTo>
                <a:lnTo>
                  <a:pt x="6610350" y="1525588"/>
                </a:lnTo>
                <a:lnTo>
                  <a:pt x="6699250" y="1620838"/>
                </a:lnTo>
                <a:lnTo>
                  <a:pt x="6786562" y="1703388"/>
                </a:lnTo>
                <a:lnTo>
                  <a:pt x="6826250" y="1739900"/>
                </a:lnTo>
                <a:lnTo>
                  <a:pt x="6869112" y="1778000"/>
                </a:lnTo>
                <a:lnTo>
                  <a:pt x="6910388" y="1809750"/>
                </a:lnTo>
                <a:lnTo>
                  <a:pt x="6950075" y="1839913"/>
                </a:lnTo>
                <a:lnTo>
                  <a:pt x="6992938" y="1870075"/>
                </a:lnTo>
                <a:lnTo>
                  <a:pt x="7032625" y="1893888"/>
                </a:lnTo>
                <a:lnTo>
                  <a:pt x="7075488" y="1919288"/>
                </a:lnTo>
                <a:lnTo>
                  <a:pt x="7116762" y="1941513"/>
                </a:lnTo>
                <a:lnTo>
                  <a:pt x="7159625" y="1962150"/>
                </a:lnTo>
                <a:lnTo>
                  <a:pt x="7202488" y="1979613"/>
                </a:lnTo>
                <a:lnTo>
                  <a:pt x="7243762" y="1997075"/>
                </a:lnTo>
                <a:lnTo>
                  <a:pt x="7288212" y="2011363"/>
                </a:lnTo>
                <a:lnTo>
                  <a:pt x="7334250" y="2024063"/>
                </a:lnTo>
                <a:lnTo>
                  <a:pt x="7380288" y="2036763"/>
                </a:lnTo>
                <a:lnTo>
                  <a:pt x="7427912" y="2046288"/>
                </a:lnTo>
                <a:lnTo>
                  <a:pt x="7475538" y="2054225"/>
                </a:lnTo>
                <a:lnTo>
                  <a:pt x="7527925" y="2060575"/>
                </a:lnTo>
                <a:lnTo>
                  <a:pt x="7577138" y="2066925"/>
                </a:lnTo>
                <a:lnTo>
                  <a:pt x="7686675" y="2073275"/>
                </a:lnTo>
                <a:lnTo>
                  <a:pt x="7804150" y="2076450"/>
                </a:lnTo>
                <a:lnTo>
                  <a:pt x="7888288" y="2076450"/>
                </a:lnTo>
                <a:lnTo>
                  <a:pt x="7966075" y="2081213"/>
                </a:lnTo>
                <a:lnTo>
                  <a:pt x="8040688" y="2089150"/>
                </a:lnTo>
                <a:lnTo>
                  <a:pt x="8108950" y="2098675"/>
                </a:lnTo>
                <a:lnTo>
                  <a:pt x="8177212" y="2111375"/>
                </a:lnTo>
                <a:lnTo>
                  <a:pt x="8239125" y="2125663"/>
                </a:lnTo>
                <a:lnTo>
                  <a:pt x="8296275" y="2141538"/>
                </a:lnTo>
                <a:lnTo>
                  <a:pt x="8350250" y="2159000"/>
                </a:lnTo>
                <a:lnTo>
                  <a:pt x="8350250" y="6108700"/>
                </a:lnTo>
                <a:lnTo>
                  <a:pt x="209550" y="6108700"/>
                </a:lnTo>
                <a:lnTo>
                  <a:pt x="184150" y="6072188"/>
                </a:lnTo>
                <a:lnTo>
                  <a:pt x="158750" y="6034088"/>
                </a:lnTo>
                <a:lnTo>
                  <a:pt x="136525" y="5997575"/>
                </a:lnTo>
                <a:lnTo>
                  <a:pt x="114300" y="5959475"/>
                </a:lnTo>
                <a:lnTo>
                  <a:pt x="96838" y="5922963"/>
                </a:lnTo>
                <a:lnTo>
                  <a:pt x="77788" y="5884863"/>
                </a:lnTo>
                <a:lnTo>
                  <a:pt x="61913" y="5845175"/>
                </a:lnTo>
                <a:lnTo>
                  <a:pt x="47625" y="5805488"/>
                </a:lnTo>
                <a:lnTo>
                  <a:pt x="34925" y="5765800"/>
                </a:lnTo>
                <a:lnTo>
                  <a:pt x="25400" y="5726113"/>
                </a:lnTo>
                <a:lnTo>
                  <a:pt x="17463" y="5686425"/>
                </a:lnTo>
                <a:lnTo>
                  <a:pt x="9525" y="5643563"/>
                </a:lnTo>
                <a:lnTo>
                  <a:pt x="4763" y="5600700"/>
                </a:lnTo>
                <a:lnTo>
                  <a:pt x="0" y="5561013"/>
                </a:lnTo>
                <a:lnTo>
                  <a:pt x="0" y="5519738"/>
                </a:lnTo>
                <a:lnTo>
                  <a:pt x="0" y="5473700"/>
                </a:lnTo>
                <a:lnTo>
                  <a:pt x="4763" y="5432425"/>
                </a:lnTo>
                <a:lnTo>
                  <a:pt x="9525" y="5386388"/>
                </a:lnTo>
                <a:lnTo>
                  <a:pt x="15875" y="5345113"/>
                </a:lnTo>
                <a:lnTo>
                  <a:pt x="25400" y="5300663"/>
                </a:lnTo>
                <a:lnTo>
                  <a:pt x="38100" y="5254625"/>
                </a:lnTo>
                <a:lnTo>
                  <a:pt x="50800" y="5208588"/>
                </a:lnTo>
                <a:lnTo>
                  <a:pt x="65088" y="5162550"/>
                </a:lnTo>
                <a:lnTo>
                  <a:pt x="82550" y="5114925"/>
                </a:lnTo>
                <a:lnTo>
                  <a:pt x="104775" y="5070475"/>
                </a:lnTo>
                <a:lnTo>
                  <a:pt x="127000" y="5022850"/>
                </a:lnTo>
                <a:lnTo>
                  <a:pt x="152400" y="4976813"/>
                </a:lnTo>
                <a:lnTo>
                  <a:pt x="179388" y="4926013"/>
                </a:lnTo>
                <a:lnTo>
                  <a:pt x="206375" y="4879975"/>
                </a:lnTo>
                <a:lnTo>
                  <a:pt x="239713" y="4829175"/>
                </a:lnTo>
                <a:lnTo>
                  <a:pt x="274638" y="4779963"/>
                </a:lnTo>
                <a:lnTo>
                  <a:pt x="311150" y="4729163"/>
                </a:lnTo>
                <a:lnTo>
                  <a:pt x="388938" y="4625975"/>
                </a:lnTo>
                <a:lnTo>
                  <a:pt x="460375" y="4518025"/>
                </a:lnTo>
                <a:lnTo>
                  <a:pt x="527050" y="4408488"/>
                </a:lnTo>
                <a:lnTo>
                  <a:pt x="588963" y="4298950"/>
                </a:lnTo>
                <a:lnTo>
                  <a:pt x="646113" y="4187825"/>
                </a:lnTo>
                <a:lnTo>
                  <a:pt x="698500" y="4071938"/>
                </a:lnTo>
                <a:lnTo>
                  <a:pt x="749300" y="3956050"/>
                </a:lnTo>
                <a:lnTo>
                  <a:pt x="793750" y="3833813"/>
                </a:lnTo>
                <a:lnTo>
                  <a:pt x="836613" y="3709988"/>
                </a:lnTo>
                <a:lnTo>
                  <a:pt x="877888" y="3579813"/>
                </a:lnTo>
                <a:lnTo>
                  <a:pt x="915988" y="3444875"/>
                </a:lnTo>
                <a:lnTo>
                  <a:pt x="952500" y="3306763"/>
                </a:lnTo>
                <a:lnTo>
                  <a:pt x="987425" y="3162300"/>
                </a:lnTo>
                <a:lnTo>
                  <a:pt x="1022350" y="3011488"/>
                </a:lnTo>
                <a:lnTo>
                  <a:pt x="1057275" y="2852738"/>
                </a:lnTo>
                <a:lnTo>
                  <a:pt x="1089025" y="2689225"/>
                </a:lnTo>
                <a:lnTo>
                  <a:pt x="1123950" y="2516188"/>
                </a:lnTo>
                <a:lnTo>
                  <a:pt x="1158875" y="2332038"/>
                </a:lnTo>
                <a:lnTo>
                  <a:pt x="1196975" y="2143125"/>
                </a:lnTo>
                <a:lnTo>
                  <a:pt x="1216025" y="2049463"/>
                </a:lnTo>
                <a:lnTo>
                  <a:pt x="1238250" y="1951038"/>
                </a:lnTo>
                <a:lnTo>
                  <a:pt x="1260475" y="1852613"/>
                </a:lnTo>
                <a:lnTo>
                  <a:pt x="1289050" y="1755775"/>
                </a:lnTo>
                <a:lnTo>
                  <a:pt x="1316038" y="1655763"/>
                </a:lnTo>
                <a:lnTo>
                  <a:pt x="1347788" y="1558925"/>
                </a:lnTo>
                <a:lnTo>
                  <a:pt x="1382713" y="1462088"/>
                </a:lnTo>
                <a:lnTo>
                  <a:pt x="1422400" y="1363663"/>
                </a:lnTo>
                <a:lnTo>
                  <a:pt x="1465263" y="1270000"/>
                </a:lnTo>
                <a:lnTo>
                  <a:pt x="1512888" y="1174750"/>
                </a:lnTo>
                <a:lnTo>
                  <a:pt x="1562100" y="1082675"/>
                </a:lnTo>
                <a:lnTo>
                  <a:pt x="1616075" y="990600"/>
                </a:lnTo>
                <a:lnTo>
                  <a:pt x="1679575" y="903288"/>
                </a:lnTo>
                <a:lnTo>
                  <a:pt x="1711325" y="862013"/>
                </a:lnTo>
                <a:lnTo>
                  <a:pt x="1743075" y="819150"/>
                </a:lnTo>
                <a:lnTo>
                  <a:pt x="1778000" y="776288"/>
                </a:lnTo>
                <a:lnTo>
                  <a:pt x="1816100" y="735013"/>
                </a:lnTo>
                <a:lnTo>
                  <a:pt x="1852613" y="695325"/>
                </a:lnTo>
                <a:lnTo>
                  <a:pt x="1892300" y="655638"/>
                </a:lnTo>
                <a:lnTo>
                  <a:pt x="1935163" y="614363"/>
                </a:lnTo>
                <a:lnTo>
                  <a:pt x="1978025" y="577850"/>
                </a:lnTo>
                <a:lnTo>
                  <a:pt x="2022475" y="539750"/>
                </a:lnTo>
                <a:lnTo>
                  <a:pt x="2066925" y="504825"/>
                </a:lnTo>
                <a:lnTo>
                  <a:pt x="2114550" y="469900"/>
                </a:lnTo>
                <a:lnTo>
                  <a:pt x="2163763" y="436563"/>
                </a:lnTo>
                <a:lnTo>
                  <a:pt x="2216150" y="403225"/>
                </a:lnTo>
                <a:lnTo>
                  <a:pt x="2268538" y="371475"/>
                </a:lnTo>
                <a:lnTo>
                  <a:pt x="2322513" y="341313"/>
                </a:lnTo>
                <a:lnTo>
                  <a:pt x="2379663" y="311150"/>
                </a:lnTo>
                <a:lnTo>
                  <a:pt x="2439988" y="280988"/>
                </a:lnTo>
                <a:lnTo>
                  <a:pt x="2498725" y="254000"/>
                </a:lnTo>
                <a:lnTo>
                  <a:pt x="2563813" y="228600"/>
                </a:lnTo>
                <a:lnTo>
                  <a:pt x="2628900" y="204788"/>
                </a:lnTo>
                <a:lnTo>
                  <a:pt x="2695575" y="179388"/>
                </a:lnTo>
                <a:lnTo>
                  <a:pt x="2765425" y="157163"/>
                </a:lnTo>
                <a:lnTo>
                  <a:pt x="2835275" y="136525"/>
                </a:lnTo>
                <a:lnTo>
                  <a:pt x="2909888" y="117475"/>
                </a:lnTo>
                <a:lnTo>
                  <a:pt x="2984500" y="100013"/>
                </a:lnTo>
                <a:lnTo>
                  <a:pt x="3063875" y="84138"/>
                </a:lnTo>
                <a:lnTo>
                  <a:pt x="3221038" y="55563"/>
                </a:lnTo>
                <a:lnTo>
                  <a:pt x="3371850" y="33338"/>
                </a:lnTo>
                <a:lnTo>
                  <a:pt x="3519488" y="17463"/>
                </a:lnTo>
                <a:lnTo>
                  <a:pt x="3663950" y="79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D587D9B-0D35-4B95-A3E8-3A885A736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30623" y="3286348"/>
            <a:ext cx="1084942" cy="1084942"/>
          </a:xfrm>
          <a:custGeom>
            <a:avLst/>
            <a:gdLst>
              <a:gd name="connsiteX0" fmla="*/ 542471 w 1084942"/>
              <a:gd name="connsiteY0" fmla="*/ 0 h 1084942"/>
              <a:gd name="connsiteX1" fmla="*/ 1084942 w 1084942"/>
              <a:gd name="connsiteY1" fmla="*/ 542471 h 1084942"/>
              <a:gd name="connsiteX2" fmla="*/ 542471 w 1084942"/>
              <a:gd name="connsiteY2" fmla="*/ 1084942 h 1084942"/>
              <a:gd name="connsiteX3" fmla="*/ 0 w 1084942"/>
              <a:gd name="connsiteY3" fmla="*/ 542471 h 1084942"/>
              <a:gd name="connsiteX4" fmla="*/ 542471 w 1084942"/>
              <a:gd name="connsiteY4" fmla="*/ 0 h 108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42" h="1084942">
                <a:moveTo>
                  <a:pt x="542471" y="0"/>
                </a:moveTo>
                <a:cubicBezTo>
                  <a:pt x="842069" y="0"/>
                  <a:pt x="1084942" y="242873"/>
                  <a:pt x="1084942" y="542471"/>
                </a:cubicBezTo>
                <a:cubicBezTo>
                  <a:pt x="1084942" y="842069"/>
                  <a:pt x="842069" y="1084942"/>
                  <a:pt x="542471" y="1084942"/>
                </a:cubicBezTo>
                <a:cubicBezTo>
                  <a:pt x="242873" y="1084942"/>
                  <a:pt x="0" y="842069"/>
                  <a:pt x="0" y="542471"/>
                </a:cubicBezTo>
                <a:cubicBezTo>
                  <a:pt x="0" y="242873"/>
                  <a:pt x="242873" y="0"/>
                  <a:pt x="542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87D547-02E3-477F-B942-9A97789221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64465" y="435337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B759FF-EDF1-42CA-A16F-4FE0550BE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15351" y="3141437"/>
            <a:ext cx="1810660" cy="1810660"/>
          </a:xfrm>
          <a:custGeom>
            <a:avLst/>
            <a:gdLst>
              <a:gd name="connsiteX0" fmla="*/ 905330 w 1810660"/>
              <a:gd name="connsiteY0" fmla="*/ 0 h 1810660"/>
              <a:gd name="connsiteX1" fmla="*/ 1810660 w 1810660"/>
              <a:gd name="connsiteY1" fmla="*/ 905330 h 1810660"/>
              <a:gd name="connsiteX2" fmla="*/ 905330 w 1810660"/>
              <a:gd name="connsiteY2" fmla="*/ 1810660 h 1810660"/>
              <a:gd name="connsiteX3" fmla="*/ 0 w 1810660"/>
              <a:gd name="connsiteY3" fmla="*/ 905330 h 1810660"/>
              <a:gd name="connsiteX4" fmla="*/ 905330 w 1810660"/>
              <a:gd name="connsiteY4" fmla="*/ 0 h 181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60" h="1810660">
                <a:moveTo>
                  <a:pt x="905330" y="0"/>
                </a:moveTo>
                <a:cubicBezTo>
                  <a:pt x="1405330" y="0"/>
                  <a:pt x="1810660" y="405330"/>
                  <a:pt x="1810660" y="905330"/>
                </a:cubicBezTo>
                <a:cubicBezTo>
                  <a:pt x="1810660" y="1405330"/>
                  <a:pt x="1405330" y="1810660"/>
                  <a:pt x="905330" y="1810660"/>
                </a:cubicBezTo>
                <a:cubicBezTo>
                  <a:pt x="405330" y="1810660"/>
                  <a:pt x="0" y="1405330"/>
                  <a:pt x="0" y="905330"/>
                </a:cubicBezTo>
                <a:cubicBezTo>
                  <a:pt x="0" y="405330"/>
                  <a:pt x="405330" y="0"/>
                  <a:pt x="90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12425A5-77CD-49A8-84E4-0F9FA75B14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68639" y="1871436"/>
            <a:ext cx="2481942" cy="248194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1AC8889-1520-461E-A3EF-D9F488FB3C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68695" y="397775"/>
            <a:ext cx="2776768" cy="2776768"/>
          </a:xfrm>
          <a:custGeom>
            <a:avLst/>
            <a:gdLst>
              <a:gd name="connsiteX0" fmla="*/ 1388384 w 2776768"/>
              <a:gd name="connsiteY0" fmla="*/ 0 h 2776768"/>
              <a:gd name="connsiteX1" fmla="*/ 2776768 w 2776768"/>
              <a:gd name="connsiteY1" fmla="*/ 1388384 h 2776768"/>
              <a:gd name="connsiteX2" fmla="*/ 1388384 w 2776768"/>
              <a:gd name="connsiteY2" fmla="*/ 2776768 h 2776768"/>
              <a:gd name="connsiteX3" fmla="*/ 0 w 2776768"/>
              <a:gd name="connsiteY3" fmla="*/ 1388384 h 2776768"/>
              <a:gd name="connsiteX4" fmla="*/ 1388384 w 2776768"/>
              <a:gd name="connsiteY4" fmla="*/ 0 h 277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6768" h="2776768">
                <a:moveTo>
                  <a:pt x="1388384" y="0"/>
                </a:moveTo>
                <a:cubicBezTo>
                  <a:pt x="2155167" y="0"/>
                  <a:pt x="2776768" y="621601"/>
                  <a:pt x="2776768" y="1388384"/>
                </a:cubicBezTo>
                <a:cubicBezTo>
                  <a:pt x="2776768" y="2155167"/>
                  <a:pt x="2155167" y="2776768"/>
                  <a:pt x="1388384" y="2776768"/>
                </a:cubicBezTo>
                <a:cubicBezTo>
                  <a:pt x="621601" y="2776768"/>
                  <a:pt x="0" y="2155167"/>
                  <a:pt x="0" y="1388384"/>
                </a:cubicBezTo>
                <a:cubicBezTo>
                  <a:pt x="0" y="621601"/>
                  <a:pt x="621601" y="0"/>
                  <a:pt x="1388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8" grpId="0"/>
      <p:bldP spid="35" grpId="0"/>
      <p:bldP spid="30" grpId="0"/>
      <p:bldP spid="31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D1D8725-A5C0-42AC-A780-9304F08B7A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13756" y="3575714"/>
            <a:ext cx="4321277" cy="1352195"/>
          </a:xfrm>
          <a:custGeom>
            <a:avLst/>
            <a:gdLst>
              <a:gd name="connsiteX0" fmla="*/ 0 w 4321277"/>
              <a:gd name="connsiteY0" fmla="*/ 0 h 1352195"/>
              <a:gd name="connsiteX1" fmla="*/ 4321277 w 4321277"/>
              <a:gd name="connsiteY1" fmla="*/ 0 h 1352195"/>
              <a:gd name="connsiteX2" fmla="*/ 4321277 w 4321277"/>
              <a:gd name="connsiteY2" fmla="*/ 1352195 h 1352195"/>
              <a:gd name="connsiteX3" fmla="*/ 0 w 4321277"/>
              <a:gd name="connsiteY3" fmla="*/ 1352195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277" h="1352195">
                <a:moveTo>
                  <a:pt x="0" y="0"/>
                </a:moveTo>
                <a:lnTo>
                  <a:pt x="4321277" y="0"/>
                </a:lnTo>
                <a:lnTo>
                  <a:pt x="4321277" y="1352195"/>
                </a:lnTo>
                <a:lnTo>
                  <a:pt x="0" y="13521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D8FE23-760B-455E-BCBD-9E7FDE1A5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228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47D2A5-DE4E-4B7B-A17C-A18F31D8395C}"/>
              </a:ext>
            </a:extLst>
          </p:cNvPr>
          <p:cNvGrpSpPr/>
          <p:nvPr userDrawn="1"/>
        </p:nvGrpSpPr>
        <p:grpSpPr>
          <a:xfrm>
            <a:off x="5943600" y="1172639"/>
            <a:ext cx="304800" cy="106680"/>
            <a:chOff x="5935980" y="1180306"/>
            <a:chExt cx="304800" cy="106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727415-3774-4EF5-A424-59E147E71C88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854842-D0DB-446A-8AB6-504591B04E68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47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0A1333-04F9-4882-97D4-90CE7DAA57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13756" y="3575713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8E3993-E2FB-4A4E-99E6-970BC715F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12192000" cy="6857999"/>
          </a:xfrm>
          <a:custGeom>
            <a:avLst/>
            <a:gdLst>
              <a:gd name="connsiteX0" fmla="*/ 9513246 w 12192000"/>
              <a:gd name="connsiteY0" fmla="*/ 3284529 h 6857999"/>
              <a:gd name="connsiteX1" fmla="*/ 9517026 w 12192000"/>
              <a:gd name="connsiteY1" fmla="*/ 3288757 h 6857999"/>
              <a:gd name="connsiteX2" fmla="*/ 9514684 w 12192000"/>
              <a:gd name="connsiteY2" fmla="*/ 3286542 h 6857999"/>
              <a:gd name="connsiteX3" fmla="*/ 0 w 12192000"/>
              <a:gd name="connsiteY3" fmla="*/ 0 h 6857999"/>
              <a:gd name="connsiteX4" fmla="*/ 5787203 w 12192000"/>
              <a:gd name="connsiteY4" fmla="*/ 0 h 6857999"/>
              <a:gd name="connsiteX5" fmla="*/ 5810251 w 12192000"/>
              <a:gd name="connsiteY5" fmla="*/ 38100 h 6857999"/>
              <a:gd name="connsiteX6" fmla="*/ 5848350 w 12192000"/>
              <a:gd name="connsiteY6" fmla="*/ 95250 h 6857999"/>
              <a:gd name="connsiteX7" fmla="*/ 5962648 w 12192000"/>
              <a:gd name="connsiteY7" fmla="*/ 209550 h 6857999"/>
              <a:gd name="connsiteX8" fmla="*/ 6134099 w 12192000"/>
              <a:gd name="connsiteY8" fmla="*/ 323850 h 6857999"/>
              <a:gd name="connsiteX9" fmla="*/ 6191251 w 12192000"/>
              <a:gd name="connsiteY9" fmla="*/ 361950 h 6857999"/>
              <a:gd name="connsiteX10" fmla="*/ 6324599 w 12192000"/>
              <a:gd name="connsiteY10" fmla="*/ 457200 h 6857999"/>
              <a:gd name="connsiteX11" fmla="*/ 6362699 w 12192000"/>
              <a:gd name="connsiteY11" fmla="*/ 514350 h 6857999"/>
              <a:gd name="connsiteX12" fmla="*/ 6476999 w 12192000"/>
              <a:gd name="connsiteY12" fmla="*/ 590550 h 6857999"/>
              <a:gd name="connsiteX13" fmla="*/ 6534149 w 12192000"/>
              <a:gd name="connsiteY13" fmla="*/ 628650 h 6857999"/>
              <a:gd name="connsiteX14" fmla="*/ 6648450 w 12192000"/>
              <a:gd name="connsiteY14" fmla="*/ 704850 h 6857999"/>
              <a:gd name="connsiteX15" fmla="*/ 6743698 w 12192000"/>
              <a:gd name="connsiteY15" fmla="*/ 781050 h 6857999"/>
              <a:gd name="connsiteX16" fmla="*/ 6819896 w 12192000"/>
              <a:gd name="connsiteY16" fmla="*/ 838200 h 6857999"/>
              <a:gd name="connsiteX17" fmla="*/ 6915148 w 12192000"/>
              <a:gd name="connsiteY17" fmla="*/ 895350 h 6857999"/>
              <a:gd name="connsiteX18" fmla="*/ 6972300 w 12192000"/>
              <a:gd name="connsiteY18" fmla="*/ 933450 h 6857999"/>
              <a:gd name="connsiteX19" fmla="*/ 7002350 w 12192000"/>
              <a:gd name="connsiteY19" fmla="*/ 979435 h 6857999"/>
              <a:gd name="connsiteX20" fmla="*/ 7014281 w 12192000"/>
              <a:gd name="connsiteY20" fmla="*/ 998883 h 6857999"/>
              <a:gd name="connsiteX21" fmla="*/ 7015759 w 12192000"/>
              <a:gd name="connsiteY21" fmla="*/ 1001808 h 6857999"/>
              <a:gd name="connsiteX22" fmla="*/ 7014759 w 12192000"/>
              <a:gd name="connsiteY22" fmla="*/ 999665 h 6857999"/>
              <a:gd name="connsiteX23" fmla="*/ 7014281 w 12192000"/>
              <a:gd name="connsiteY23" fmla="*/ 998883 h 6857999"/>
              <a:gd name="connsiteX24" fmla="*/ 7011574 w 12192000"/>
              <a:gd name="connsiteY24" fmla="*/ 993534 h 6857999"/>
              <a:gd name="connsiteX25" fmla="*/ 7067550 w 12192000"/>
              <a:gd name="connsiteY25" fmla="*/ 1009650 h 6857999"/>
              <a:gd name="connsiteX26" fmla="*/ 7105648 w 12192000"/>
              <a:gd name="connsiteY26" fmla="*/ 1066800 h 6857999"/>
              <a:gd name="connsiteX27" fmla="*/ 7219948 w 12192000"/>
              <a:gd name="connsiteY27" fmla="*/ 1143000 h 6857999"/>
              <a:gd name="connsiteX28" fmla="*/ 7277098 w 12192000"/>
              <a:gd name="connsiteY28" fmla="*/ 1181100 h 6857999"/>
              <a:gd name="connsiteX29" fmla="*/ 7334249 w 12192000"/>
              <a:gd name="connsiteY29" fmla="*/ 1219200 h 6857999"/>
              <a:gd name="connsiteX30" fmla="*/ 7353299 w 12192000"/>
              <a:gd name="connsiteY30" fmla="*/ 1295400 h 6857999"/>
              <a:gd name="connsiteX31" fmla="*/ 7181848 w 12192000"/>
              <a:gd name="connsiteY31" fmla="*/ 1333500 h 6857999"/>
              <a:gd name="connsiteX32" fmla="*/ 7048499 w 12192000"/>
              <a:gd name="connsiteY32" fmla="*/ 1352550 h 6857999"/>
              <a:gd name="connsiteX33" fmla="*/ 7086600 w 12192000"/>
              <a:gd name="connsiteY33" fmla="*/ 1409700 h 6857999"/>
              <a:gd name="connsiteX34" fmla="*/ 7200897 w 12192000"/>
              <a:gd name="connsiteY34" fmla="*/ 1485900 h 6857999"/>
              <a:gd name="connsiteX35" fmla="*/ 7258049 w 12192000"/>
              <a:gd name="connsiteY35" fmla="*/ 1524000 h 6857999"/>
              <a:gd name="connsiteX36" fmla="*/ 7372350 w 12192000"/>
              <a:gd name="connsiteY36" fmla="*/ 1638300 h 6857999"/>
              <a:gd name="connsiteX37" fmla="*/ 7505700 w 12192000"/>
              <a:gd name="connsiteY37" fmla="*/ 1733550 h 6857999"/>
              <a:gd name="connsiteX38" fmla="*/ 7581898 w 12192000"/>
              <a:gd name="connsiteY38" fmla="*/ 1847850 h 6857999"/>
              <a:gd name="connsiteX39" fmla="*/ 7619997 w 12192000"/>
              <a:gd name="connsiteY39" fmla="*/ 1905000 h 6857999"/>
              <a:gd name="connsiteX40" fmla="*/ 7677148 w 12192000"/>
              <a:gd name="connsiteY40" fmla="*/ 1943100 h 6857999"/>
              <a:gd name="connsiteX41" fmla="*/ 7715247 w 12192000"/>
              <a:gd name="connsiteY41" fmla="*/ 2000250 h 6857999"/>
              <a:gd name="connsiteX42" fmla="*/ 7848599 w 12192000"/>
              <a:gd name="connsiteY42" fmla="*/ 2038350 h 6857999"/>
              <a:gd name="connsiteX43" fmla="*/ 8001000 w 12192000"/>
              <a:gd name="connsiteY43" fmla="*/ 2114550 h 6857999"/>
              <a:gd name="connsiteX44" fmla="*/ 8115300 w 12192000"/>
              <a:gd name="connsiteY44" fmla="*/ 2152650 h 6857999"/>
              <a:gd name="connsiteX45" fmla="*/ 8191500 w 12192000"/>
              <a:gd name="connsiteY45" fmla="*/ 2190750 h 6857999"/>
              <a:gd name="connsiteX46" fmla="*/ 8286750 w 12192000"/>
              <a:gd name="connsiteY46" fmla="*/ 2305050 h 6857999"/>
              <a:gd name="connsiteX47" fmla="*/ 8343900 w 12192000"/>
              <a:gd name="connsiteY47" fmla="*/ 2381250 h 6857999"/>
              <a:gd name="connsiteX48" fmla="*/ 8401050 w 12192000"/>
              <a:gd name="connsiteY48" fmla="*/ 2495550 h 6857999"/>
              <a:gd name="connsiteX49" fmla="*/ 8439150 w 12192000"/>
              <a:gd name="connsiteY49" fmla="*/ 2571750 h 6857999"/>
              <a:gd name="connsiteX50" fmla="*/ 8477250 w 12192000"/>
              <a:gd name="connsiteY50" fmla="*/ 2628900 h 6857999"/>
              <a:gd name="connsiteX51" fmla="*/ 8496300 w 12192000"/>
              <a:gd name="connsiteY51" fmla="*/ 2686050 h 6857999"/>
              <a:gd name="connsiteX52" fmla="*/ 8534400 w 12192000"/>
              <a:gd name="connsiteY52" fmla="*/ 2743200 h 6857999"/>
              <a:gd name="connsiteX53" fmla="*/ 8553450 w 12192000"/>
              <a:gd name="connsiteY53" fmla="*/ 2800350 h 6857999"/>
              <a:gd name="connsiteX54" fmla="*/ 8667750 w 12192000"/>
              <a:gd name="connsiteY54" fmla="*/ 2876550 h 6857999"/>
              <a:gd name="connsiteX55" fmla="*/ 8724900 w 12192000"/>
              <a:gd name="connsiteY55" fmla="*/ 2914650 h 6857999"/>
              <a:gd name="connsiteX56" fmla="*/ 8896350 w 12192000"/>
              <a:gd name="connsiteY56" fmla="*/ 2952750 h 6857999"/>
              <a:gd name="connsiteX57" fmla="*/ 8953500 w 12192000"/>
              <a:gd name="connsiteY57" fmla="*/ 3009900 h 6857999"/>
              <a:gd name="connsiteX58" fmla="*/ 8991600 w 12192000"/>
              <a:gd name="connsiteY58" fmla="*/ 3067050 h 6857999"/>
              <a:gd name="connsiteX59" fmla="*/ 9048750 w 12192000"/>
              <a:gd name="connsiteY59" fmla="*/ 3105150 h 6857999"/>
              <a:gd name="connsiteX60" fmla="*/ 9086850 w 12192000"/>
              <a:gd name="connsiteY60" fmla="*/ 3162300 h 6857999"/>
              <a:gd name="connsiteX61" fmla="*/ 9163050 w 12192000"/>
              <a:gd name="connsiteY61" fmla="*/ 3086100 h 6857999"/>
              <a:gd name="connsiteX62" fmla="*/ 9201150 w 12192000"/>
              <a:gd name="connsiteY62" fmla="*/ 3028950 h 6857999"/>
              <a:gd name="connsiteX63" fmla="*/ 9372600 w 12192000"/>
              <a:gd name="connsiteY63" fmla="*/ 3124200 h 6857999"/>
              <a:gd name="connsiteX64" fmla="*/ 9429750 w 12192000"/>
              <a:gd name="connsiteY64" fmla="*/ 3162300 h 6857999"/>
              <a:gd name="connsiteX65" fmla="*/ 9503646 w 12192000"/>
              <a:gd name="connsiteY65" fmla="*/ 3271079 h 6857999"/>
              <a:gd name="connsiteX66" fmla="*/ 9513246 w 12192000"/>
              <a:gd name="connsiteY66" fmla="*/ 3284529 h 6857999"/>
              <a:gd name="connsiteX67" fmla="*/ 9506840 w 12192000"/>
              <a:gd name="connsiteY67" fmla="*/ 3277361 h 6857999"/>
              <a:gd name="connsiteX68" fmla="*/ 9525000 w 12192000"/>
              <a:gd name="connsiteY68" fmla="*/ 3352800 h 6857999"/>
              <a:gd name="connsiteX69" fmla="*/ 9563100 w 12192000"/>
              <a:gd name="connsiteY69" fmla="*/ 3409950 h 6857999"/>
              <a:gd name="connsiteX70" fmla="*/ 9582150 w 12192000"/>
              <a:gd name="connsiteY70" fmla="*/ 3467100 h 6857999"/>
              <a:gd name="connsiteX71" fmla="*/ 9620250 w 12192000"/>
              <a:gd name="connsiteY71" fmla="*/ 3524250 h 6857999"/>
              <a:gd name="connsiteX72" fmla="*/ 9639300 w 12192000"/>
              <a:gd name="connsiteY72" fmla="*/ 3581400 h 6857999"/>
              <a:gd name="connsiteX73" fmla="*/ 9677400 w 12192000"/>
              <a:gd name="connsiteY73" fmla="*/ 3714750 h 6857999"/>
              <a:gd name="connsiteX74" fmla="*/ 9715500 w 12192000"/>
              <a:gd name="connsiteY74" fmla="*/ 3771900 h 6857999"/>
              <a:gd name="connsiteX75" fmla="*/ 9734550 w 12192000"/>
              <a:gd name="connsiteY75" fmla="*/ 3829050 h 6857999"/>
              <a:gd name="connsiteX76" fmla="*/ 9848850 w 12192000"/>
              <a:gd name="connsiteY76" fmla="*/ 3924300 h 6857999"/>
              <a:gd name="connsiteX77" fmla="*/ 9944100 w 12192000"/>
              <a:gd name="connsiteY77" fmla="*/ 4057650 h 6857999"/>
              <a:gd name="connsiteX78" fmla="*/ 10001250 w 12192000"/>
              <a:gd name="connsiteY78" fmla="*/ 4095750 h 6857999"/>
              <a:gd name="connsiteX79" fmla="*/ 10096500 w 12192000"/>
              <a:gd name="connsiteY79" fmla="*/ 4210050 h 6857999"/>
              <a:gd name="connsiteX80" fmla="*/ 10115550 w 12192000"/>
              <a:gd name="connsiteY80" fmla="*/ 4286250 h 6857999"/>
              <a:gd name="connsiteX81" fmla="*/ 10248900 w 12192000"/>
              <a:gd name="connsiteY81" fmla="*/ 4400550 h 6857999"/>
              <a:gd name="connsiteX82" fmla="*/ 10325100 w 12192000"/>
              <a:gd name="connsiteY82" fmla="*/ 4457700 h 6857999"/>
              <a:gd name="connsiteX83" fmla="*/ 10382250 w 12192000"/>
              <a:gd name="connsiteY83" fmla="*/ 4476750 h 6857999"/>
              <a:gd name="connsiteX84" fmla="*/ 10496550 w 12192000"/>
              <a:gd name="connsiteY84" fmla="*/ 4552950 h 6857999"/>
              <a:gd name="connsiteX85" fmla="*/ 10591800 w 12192000"/>
              <a:gd name="connsiteY85" fmla="*/ 4648200 h 6857999"/>
              <a:gd name="connsiteX86" fmla="*/ 10706100 w 12192000"/>
              <a:gd name="connsiteY86" fmla="*/ 4743450 h 6857999"/>
              <a:gd name="connsiteX87" fmla="*/ 10782300 w 12192000"/>
              <a:gd name="connsiteY87" fmla="*/ 4724400 h 6857999"/>
              <a:gd name="connsiteX88" fmla="*/ 10934700 w 12192000"/>
              <a:gd name="connsiteY88" fmla="*/ 4800600 h 6857999"/>
              <a:gd name="connsiteX89" fmla="*/ 11010900 w 12192000"/>
              <a:gd name="connsiteY89" fmla="*/ 4819650 h 6857999"/>
              <a:gd name="connsiteX90" fmla="*/ 11068050 w 12192000"/>
              <a:gd name="connsiteY90" fmla="*/ 4857750 h 6857999"/>
              <a:gd name="connsiteX91" fmla="*/ 11087100 w 12192000"/>
              <a:gd name="connsiteY91" fmla="*/ 4933950 h 6857999"/>
              <a:gd name="connsiteX92" fmla="*/ 11144250 w 12192000"/>
              <a:gd name="connsiteY92" fmla="*/ 5010150 h 6857999"/>
              <a:gd name="connsiteX93" fmla="*/ 11163300 w 12192000"/>
              <a:gd name="connsiteY93" fmla="*/ 5105400 h 6857999"/>
              <a:gd name="connsiteX94" fmla="*/ 11182350 w 12192000"/>
              <a:gd name="connsiteY94" fmla="*/ 5162550 h 6857999"/>
              <a:gd name="connsiteX95" fmla="*/ 11201400 w 12192000"/>
              <a:gd name="connsiteY95" fmla="*/ 5295900 h 6857999"/>
              <a:gd name="connsiteX96" fmla="*/ 11334750 w 12192000"/>
              <a:gd name="connsiteY96" fmla="*/ 5353050 h 6857999"/>
              <a:gd name="connsiteX97" fmla="*/ 11506200 w 12192000"/>
              <a:gd name="connsiteY97" fmla="*/ 5391150 h 6857999"/>
              <a:gd name="connsiteX98" fmla="*/ 11563350 w 12192000"/>
              <a:gd name="connsiteY98" fmla="*/ 5410200 h 6857999"/>
              <a:gd name="connsiteX99" fmla="*/ 11715750 w 12192000"/>
              <a:gd name="connsiteY99" fmla="*/ 5448300 h 6857999"/>
              <a:gd name="connsiteX100" fmla="*/ 11791950 w 12192000"/>
              <a:gd name="connsiteY100" fmla="*/ 5524500 h 6857999"/>
              <a:gd name="connsiteX101" fmla="*/ 11849100 w 12192000"/>
              <a:gd name="connsiteY101" fmla="*/ 5562600 h 6857999"/>
              <a:gd name="connsiteX102" fmla="*/ 11868150 w 12192000"/>
              <a:gd name="connsiteY102" fmla="*/ 5638800 h 6857999"/>
              <a:gd name="connsiteX103" fmla="*/ 11925300 w 12192000"/>
              <a:gd name="connsiteY103" fmla="*/ 5753100 h 6857999"/>
              <a:gd name="connsiteX104" fmla="*/ 11906250 w 12192000"/>
              <a:gd name="connsiteY104" fmla="*/ 5886450 h 6857999"/>
              <a:gd name="connsiteX105" fmla="*/ 11830050 w 12192000"/>
              <a:gd name="connsiteY105" fmla="*/ 5905500 h 6857999"/>
              <a:gd name="connsiteX106" fmla="*/ 11811000 w 12192000"/>
              <a:gd name="connsiteY106" fmla="*/ 5962650 h 6857999"/>
              <a:gd name="connsiteX107" fmla="*/ 11925300 w 12192000"/>
              <a:gd name="connsiteY107" fmla="*/ 6038850 h 6857999"/>
              <a:gd name="connsiteX108" fmla="*/ 12058650 w 12192000"/>
              <a:gd name="connsiteY108" fmla="*/ 6134100 h 6857999"/>
              <a:gd name="connsiteX109" fmla="*/ 12172950 w 12192000"/>
              <a:gd name="connsiteY109" fmla="*/ 6172200 h 6857999"/>
              <a:gd name="connsiteX110" fmla="*/ 12192000 w 12192000"/>
              <a:gd name="connsiteY110" fmla="*/ 6177199 h 6857999"/>
              <a:gd name="connsiteX111" fmla="*/ 12192000 w 12192000"/>
              <a:gd name="connsiteY111" fmla="*/ 6857999 h 6857999"/>
              <a:gd name="connsiteX112" fmla="*/ 6196434 w 12192000"/>
              <a:gd name="connsiteY112" fmla="*/ 6857999 h 6857999"/>
              <a:gd name="connsiteX113" fmla="*/ 6190168 w 12192000"/>
              <a:gd name="connsiteY113" fmla="*/ 6849391 h 6857999"/>
              <a:gd name="connsiteX114" fmla="*/ 6172200 w 12192000"/>
              <a:gd name="connsiteY114" fmla="*/ 6819900 h 6857999"/>
              <a:gd name="connsiteX115" fmla="*/ 6115051 w 12192000"/>
              <a:gd name="connsiteY115" fmla="*/ 6743700 h 6857999"/>
              <a:gd name="connsiteX116" fmla="*/ 6076950 w 12192000"/>
              <a:gd name="connsiteY116" fmla="*/ 6686550 h 6857999"/>
              <a:gd name="connsiteX117" fmla="*/ 5962648 w 12192000"/>
              <a:gd name="connsiteY117" fmla="*/ 6591300 h 6857999"/>
              <a:gd name="connsiteX118" fmla="*/ 5867398 w 12192000"/>
              <a:gd name="connsiteY118" fmla="*/ 6477000 h 6857999"/>
              <a:gd name="connsiteX119" fmla="*/ 5772149 w 12192000"/>
              <a:gd name="connsiteY119" fmla="*/ 6343650 h 6857999"/>
              <a:gd name="connsiteX120" fmla="*/ 5657850 w 12192000"/>
              <a:gd name="connsiteY120" fmla="*/ 6267450 h 6857999"/>
              <a:gd name="connsiteX121" fmla="*/ 5600698 w 12192000"/>
              <a:gd name="connsiteY121" fmla="*/ 6229350 h 6857999"/>
              <a:gd name="connsiteX122" fmla="*/ 5543550 w 12192000"/>
              <a:gd name="connsiteY122" fmla="*/ 6191250 h 6857999"/>
              <a:gd name="connsiteX123" fmla="*/ 5410199 w 12192000"/>
              <a:gd name="connsiteY123" fmla="*/ 6096000 h 6857999"/>
              <a:gd name="connsiteX124" fmla="*/ 5295900 w 12192000"/>
              <a:gd name="connsiteY124" fmla="*/ 6019800 h 6857999"/>
              <a:gd name="connsiteX125" fmla="*/ 5200650 w 12192000"/>
              <a:gd name="connsiteY125" fmla="*/ 5886450 h 6857999"/>
              <a:gd name="connsiteX126" fmla="*/ 5162550 w 12192000"/>
              <a:gd name="connsiteY126" fmla="*/ 5829300 h 6857999"/>
              <a:gd name="connsiteX127" fmla="*/ 5143499 w 12192000"/>
              <a:gd name="connsiteY127" fmla="*/ 5772150 h 6857999"/>
              <a:gd name="connsiteX128" fmla="*/ 5238749 w 12192000"/>
              <a:gd name="connsiteY128" fmla="*/ 5829300 h 6857999"/>
              <a:gd name="connsiteX129" fmla="*/ 5353051 w 12192000"/>
              <a:gd name="connsiteY129" fmla="*/ 5924550 h 6857999"/>
              <a:gd name="connsiteX130" fmla="*/ 5372100 w 12192000"/>
              <a:gd name="connsiteY130" fmla="*/ 5867400 h 6857999"/>
              <a:gd name="connsiteX131" fmla="*/ 5276850 w 12192000"/>
              <a:gd name="connsiteY131" fmla="*/ 5772150 h 6857999"/>
              <a:gd name="connsiteX132" fmla="*/ 5219700 w 12192000"/>
              <a:gd name="connsiteY132" fmla="*/ 5734050 h 6857999"/>
              <a:gd name="connsiteX133" fmla="*/ 5162550 w 12192000"/>
              <a:gd name="connsiteY133" fmla="*/ 5619750 h 6857999"/>
              <a:gd name="connsiteX134" fmla="*/ 5124450 w 12192000"/>
              <a:gd name="connsiteY134" fmla="*/ 5543550 h 6857999"/>
              <a:gd name="connsiteX135" fmla="*/ 5067301 w 12192000"/>
              <a:gd name="connsiteY135" fmla="*/ 5429250 h 6857999"/>
              <a:gd name="connsiteX136" fmla="*/ 4991100 w 12192000"/>
              <a:gd name="connsiteY136" fmla="*/ 5391150 h 6857999"/>
              <a:gd name="connsiteX137" fmla="*/ 4933950 w 12192000"/>
              <a:gd name="connsiteY137" fmla="*/ 5353050 h 6857999"/>
              <a:gd name="connsiteX138" fmla="*/ 4800600 w 12192000"/>
              <a:gd name="connsiteY138" fmla="*/ 5314950 h 6857999"/>
              <a:gd name="connsiteX139" fmla="*/ 4743450 w 12192000"/>
              <a:gd name="connsiteY139" fmla="*/ 5295900 h 6857999"/>
              <a:gd name="connsiteX140" fmla="*/ 4667251 w 12192000"/>
              <a:gd name="connsiteY140" fmla="*/ 5276850 h 6857999"/>
              <a:gd name="connsiteX141" fmla="*/ 4457700 w 12192000"/>
              <a:gd name="connsiteY141" fmla="*/ 5200650 h 6857999"/>
              <a:gd name="connsiteX142" fmla="*/ 4305301 w 12192000"/>
              <a:gd name="connsiteY142" fmla="*/ 5162550 h 6857999"/>
              <a:gd name="connsiteX143" fmla="*/ 4229100 w 12192000"/>
              <a:gd name="connsiteY143" fmla="*/ 5105400 h 6857999"/>
              <a:gd name="connsiteX144" fmla="*/ 4133850 w 12192000"/>
              <a:gd name="connsiteY144" fmla="*/ 4991100 h 6857999"/>
              <a:gd name="connsiteX145" fmla="*/ 4114800 w 12192000"/>
              <a:gd name="connsiteY145" fmla="*/ 4933950 h 6857999"/>
              <a:gd name="connsiteX146" fmla="*/ 4038600 w 12192000"/>
              <a:gd name="connsiteY146" fmla="*/ 4819650 h 6857999"/>
              <a:gd name="connsiteX147" fmla="*/ 4019550 w 12192000"/>
              <a:gd name="connsiteY147" fmla="*/ 4762500 h 6857999"/>
              <a:gd name="connsiteX148" fmla="*/ 3962400 w 12192000"/>
              <a:gd name="connsiteY148" fmla="*/ 4705350 h 6857999"/>
              <a:gd name="connsiteX149" fmla="*/ 3924300 w 12192000"/>
              <a:gd name="connsiteY149" fmla="*/ 4648200 h 6857999"/>
              <a:gd name="connsiteX150" fmla="*/ 3867150 w 12192000"/>
              <a:gd name="connsiteY150" fmla="*/ 4629150 h 6857999"/>
              <a:gd name="connsiteX151" fmla="*/ 3829050 w 12192000"/>
              <a:gd name="connsiteY151" fmla="*/ 4572000 h 6857999"/>
              <a:gd name="connsiteX152" fmla="*/ 3752850 w 12192000"/>
              <a:gd name="connsiteY152" fmla="*/ 4552950 h 6857999"/>
              <a:gd name="connsiteX153" fmla="*/ 3676650 w 12192000"/>
              <a:gd name="connsiteY153" fmla="*/ 4438650 h 6857999"/>
              <a:gd name="connsiteX154" fmla="*/ 3638550 w 12192000"/>
              <a:gd name="connsiteY154" fmla="*/ 4381500 h 6857999"/>
              <a:gd name="connsiteX155" fmla="*/ 3600450 w 12192000"/>
              <a:gd name="connsiteY155" fmla="*/ 4248150 h 6857999"/>
              <a:gd name="connsiteX156" fmla="*/ 3543300 w 12192000"/>
              <a:gd name="connsiteY156" fmla="*/ 4171950 h 6857999"/>
              <a:gd name="connsiteX157" fmla="*/ 3505200 w 12192000"/>
              <a:gd name="connsiteY157" fmla="*/ 4114800 h 6857999"/>
              <a:gd name="connsiteX158" fmla="*/ 3448050 w 12192000"/>
              <a:gd name="connsiteY158" fmla="*/ 4095750 h 6857999"/>
              <a:gd name="connsiteX159" fmla="*/ 3429000 w 12192000"/>
              <a:gd name="connsiteY159" fmla="*/ 4152900 h 6857999"/>
              <a:gd name="connsiteX160" fmla="*/ 3371850 w 12192000"/>
              <a:gd name="connsiteY160" fmla="*/ 4095750 h 6857999"/>
              <a:gd name="connsiteX161" fmla="*/ 3257550 w 12192000"/>
              <a:gd name="connsiteY161" fmla="*/ 3962400 h 6857999"/>
              <a:gd name="connsiteX162" fmla="*/ 3143250 w 12192000"/>
              <a:gd name="connsiteY162" fmla="*/ 3924300 h 6857999"/>
              <a:gd name="connsiteX163" fmla="*/ 3009900 w 12192000"/>
              <a:gd name="connsiteY163" fmla="*/ 3810000 h 6857999"/>
              <a:gd name="connsiteX164" fmla="*/ 2895600 w 12192000"/>
              <a:gd name="connsiteY164" fmla="*/ 3752850 h 6857999"/>
              <a:gd name="connsiteX165" fmla="*/ 2838450 w 12192000"/>
              <a:gd name="connsiteY165" fmla="*/ 3714750 h 6857999"/>
              <a:gd name="connsiteX166" fmla="*/ 2743200 w 12192000"/>
              <a:gd name="connsiteY166" fmla="*/ 3581400 h 6857999"/>
              <a:gd name="connsiteX167" fmla="*/ 2667000 w 12192000"/>
              <a:gd name="connsiteY167" fmla="*/ 3467100 h 6857999"/>
              <a:gd name="connsiteX168" fmla="*/ 2724150 w 12192000"/>
              <a:gd name="connsiteY168" fmla="*/ 3429000 h 6857999"/>
              <a:gd name="connsiteX169" fmla="*/ 2705100 w 12192000"/>
              <a:gd name="connsiteY169" fmla="*/ 3371850 h 6857999"/>
              <a:gd name="connsiteX170" fmla="*/ 2590800 w 12192000"/>
              <a:gd name="connsiteY170" fmla="*/ 3257550 h 6857999"/>
              <a:gd name="connsiteX171" fmla="*/ 2552700 w 12192000"/>
              <a:gd name="connsiteY171" fmla="*/ 3200400 h 6857999"/>
              <a:gd name="connsiteX172" fmla="*/ 2400300 w 12192000"/>
              <a:gd name="connsiteY172" fmla="*/ 3143250 h 6857999"/>
              <a:gd name="connsiteX173" fmla="*/ 2343150 w 12192000"/>
              <a:gd name="connsiteY173" fmla="*/ 3124200 h 6857999"/>
              <a:gd name="connsiteX174" fmla="*/ 2114550 w 12192000"/>
              <a:gd name="connsiteY174" fmla="*/ 2933700 h 6857999"/>
              <a:gd name="connsiteX175" fmla="*/ 2076450 w 12192000"/>
              <a:gd name="connsiteY175" fmla="*/ 2876550 h 6857999"/>
              <a:gd name="connsiteX176" fmla="*/ 2095500 w 12192000"/>
              <a:gd name="connsiteY176" fmla="*/ 2819400 h 6857999"/>
              <a:gd name="connsiteX177" fmla="*/ 1962150 w 12192000"/>
              <a:gd name="connsiteY177" fmla="*/ 2743200 h 6857999"/>
              <a:gd name="connsiteX178" fmla="*/ 1866900 w 12192000"/>
              <a:gd name="connsiteY178" fmla="*/ 2724150 h 6857999"/>
              <a:gd name="connsiteX179" fmla="*/ 1733550 w 12192000"/>
              <a:gd name="connsiteY179" fmla="*/ 2647950 h 6857999"/>
              <a:gd name="connsiteX180" fmla="*/ 1619250 w 12192000"/>
              <a:gd name="connsiteY180" fmla="*/ 2571750 h 6857999"/>
              <a:gd name="connsiteX181" fmla="*/ 1581150 w 12192000"/>
              <a:gd name="connsiteY181" fmla="*/ 2514600 h 6857999"/>
              <a:gd name="connsiteX182" fmla="*/ 1504950 w 12192000"/>
              <a:gd name="connsiteY182" fmla="*/ 2476500 h 6857999"/>
              <a:gd name="connsiteX183" fmla="*/ 1447800 w 12192000"/>
              <a:gd name="connsiteY183" fmla="*/ 2438400 h 6857999"/>
              <a:gd name="connsiteX184" fmla="*/ 1276350 w 12192000"/>
              <a:gd name="connsiteY184" fmla="*/ 2305050 h 6857999"/>
              <a:gd name="connsiteX185" fmla="*/ 1200150 w 12192000"/>
              <a:gd name="connsiteY185" fmla="*/ 2247900 h 6857999"/>
              <a:gd name="connsiteX186" fmla="*/ 1085850 w 12192000"/>
              <a:gd name="connsiteY186" fmla="*/ 2152650 h 6857999"/>
              <a:gd name="connsiteX187" fmla="*/ 1028700 w 12192000"/>
              <a:gd name="connsiteY187" fmla="*/ 2057400 h 6857999"/>
              <a:gd name="connsiteX188" fmla="*/ 1009650 w 12192000"/>
              <a:gd name="connsiteY188" fmla="*/ 2000250 h 6857999"/>
              <a:gd name="connsiteX189" fmla="*/ 971550 w 12192000"/>
              <a:gd name="connsiteY189" fmla="*/ 1943100 h 6857999"/>
              <a:gd name="connsiteX190" fmla="*/ 952500 w 12192000"/>
              <a:gd name="connsiteY190" fmla="*/ 1885950 h 6857999"/>
              <a:gd name="connsiteX191" fmla="*/ 857250 w 12192000"/>
              <a:gd name="connsiteY191" fmla="*/ 1771650 h 6857999"/>
              <a:gd name="connsiteX192" fmla="*/ 819150 w 12192000"/>
              <a:gd name="connsiteY192" fmla="*/ 1676400 h 6857999"/>
              <a:gd name="connsiteX193" fmla="*/ 742950 w 12192000"/>
              <a:gd name="connsiteY193" fmla="*/ 1524000 h 6857999"/>
              <a:gd name="connsiteX194" fmla="*/ 685800 w 12192000"/>
              <a:gd name="connsiteY194" fmla="*/ 1390650 h 6857999"/>
              <a:gd name="connsiteX195" fmla="*/ 647700 w 12192000"/>
              <a:gd name="connsiteY195" fmla="*/ 1333500 h 6857999"/>
              <a:gd name="connsiteX196" fmla="*/ 590550 w 12192000"/>
              <a:gd name="connsiteY196" fmla="*/ 1314450 h 6857999"/>
              <a:gd name="connsiteX197" fmla="*/ 742950 w 12192000"/>
              <a:gd name="connsiteY197" fmla="*/ 1295400 h 6857999"/>
              <a:gd name="connsiteX198" fmla="*/ 571500 w 12192000"/>
              <a:gd name="connsiteY198" fmla="*/ 1200150 h 6857999"/>
              <a:gd name="connsiteX199" fmla="*/ 495300 w 12192000"/>
              <a:gd name="connsiteY199" fmla="*/ 1181100 h 6857999"/>
              <a:gd name="connsiteX200" fmla="*/ 419100 w 12192000"/>
              <a:gd name="connsiteY200" fmla="*/ 1143000 h 6857999"/>
              <a:gd name="connsiteX201" fmla="*/ 285750 w 12192000"/>
              <a:gd name="connsiteY201" fmla="*/ 1047750 h 6857999"/>
              <a:gd name="connsiteX202" fmla="*/ 209550 w 12192000"/>
              <a:gd name="connsiteY202" fmla="*/ 952500 h 6857999"/>
              <a:gd name="connsiteX203" fmla="*/ 152400 w 12192000"/>
              <a:gd name="connsiteY203" fmla="*/ 914400 h 6857999"/>
              <a:gd name="connsiteX204" fmla="*/ 57150 w 12192000"/>
              <a:gd name="connsiteY204" fmla="*/ 781050 h 6857999"/>
              <a:gd name="connsiteX205" fmla="*/ 0 w 12192000"/>
              <a:gd name="connsiteY205" fmla="*/ 7239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9513246" y="3284529"/>
                </a:moveTo>
                <a:lnTo>
                  <a:pt x="9517026" y="3288757"/>
                </a:lnTo>
                <a:cubicBezTo>
                  <a:pt x="9523037" y="3296532"/>
                  <a:pt x="9525744" y="3301706"/>
                  <a:pt x="9514684" y="3286542"/>
                </a:cubicBezTo>
                <a:close/>
                <a:moveTo>
                  <a:pt x="0" y="0"/>
                </a:moveTo>
                <a:lnTo>
                  <a:pt x="5787203" y="0"/>
                </a:lnTo>
                <a:lnTo>
                  <a:pt x="5810251" y="38100"/>
                </a:lnTo>
                <a:cubicBezTo>
                  <a:pt x="5822950" y="57150"/>
                  <a:pt x="5832161" y="79061"/>
                  <a:pt x="5848350" y="95250"/>
                </a:cubicBezTo>
                <a:cubicBezTo>
                  <a:pt x="5886448" y="133350"/>
                  <a:pt x="5917818" y="179662"/>
                  <a:pt x="5962648" y="209550"/>
                </a:cubicBezTo>
                <a:lnTo>
                  <a:pt x="6134099" y="323850"/>
                </a:lnTo>
                <a:cubicBezTo>
                  <a:pt x="6153149" y="336550"/>
                  <a:pt x="6172934" y="348213"/>
                  <a:pt x="6191251" y="361950"/>
                </a:cubicBezTo>
                <a:cubicBezTo>
                  <a:pt x="6285764" y="432837"/>
                  <a:pt x="6241031" y="401488"/>
                  <a:pt x="6324599" y="457200"/>
                </a:cubicBezTo>
                <a:cubicBezTo>
                  <a:pt x="6337299" y="476250"/>
                  <a:pt x="6345468" y="499273"/>
                  <a:pt x="6362699" y="514350"/>
                </a:cubicBezTo>
                <a:cubicBezTo>
                  <a:pt x="6397159" y="544503"/>
                  <a:pt x="6438899" y="565150"/>
                  <a:pt x="6476999" y="590550"/>
                </a:cubicBezTo>
                <a:cubicBezTo>
                  <a:pt x="6496050" y="603250"/>
                  <a:pt x="6517961" y="612461"/>
                  <a:pt x="6534149" y="628650"/>
                </a:cubicBezTo>
                <a:cubicBezTo>
                  <a:pt x="6605498" y="699999"/>
                  <a:pt x="6565741" y="677281"/>
                  <a:pt x="6648450" y="704850"/>
                </a:cubicBezTo>
                <a:cubicBezTo>
                  <a:pt x="6720747" y="813295"/>
                  <a:pt x="6644605" y="724425"/>
                  <a:pt x="6743698" y="781050"/>
                </a:cubicBezTo>
                <a:cubicBezTo>
                  <a:pt x="6771267" y="796802"/>
                  <a:pt x="6793483" y="820588"/>
                  <a:pt x="6819896" y="838200"/>
                </a:cubicBezTo>
                <a:cubicBezTo>
                  <a:pt x="6850707" y="858739"/>
                  <a:pt x="6883753" y="875726"/>
                  <a:pt x="6915148" y="895350"/>
                </a:cubicBezTo>
                <a:cubicBezTo>
                  <a:pt x="6934565" y="907484"/>
                  <a:pt x="6953249" y="920750"/>
                  <a:pt x="6972300" y="933450"/>
                </a:cubicBezTo>
                <a:cubicBezTo>
                  <a:pt x="6985948" y="953923"/>
                  <a:pt x="6995618" y="968825"/>
                  <a:pt x="7002350" y="979435"/>
                </a:cubicBezTo>
                <a:lnTo>
                  <a:pt x="7014281" y="998883"/>
                </a:lnTo>
                <a:lnTo>
                  <a:pt x="7015759" y="1001808"/>
                </a:lnTo>
                <a:cubicBezTo>
                  <a:pt x="7016637" y="1003256"/>
                  <a:pt x="7016649" y="1002967"/>
                  <a:pt x="7014759" y="999665"/>
                </a:cubicBezTo>
                <a:lnTo>
                  <a:pt x="7014281" y="998883"/>
                </a:lnTo>
                <a:lnTo>
                  <a:pt x="7011574" y="993534"/>
                </a:lnTo>
                <a:cubicBezTo>
                  <a:pt x="7005309" y="978966"/>
                  <a:pt x="7001823" y="957070"/>
                  <a:pt x="7067550" y="1009650"/>
                </a:cubicBezTo>
                <a:cubicBezTo>
                  <a:pt x="7085427" y="1023953"/>
                  <a:pt x="7088418" y="1051723"/>
                  <a:pt x="7105648" y="1066800"/>
                </a:cubicBezTo>
                <a:cubicBezTo>
                  <a:pt x="7140111" y="1096953"/>
                  <a:pt x="7181848" y="1117600"/>
                  <a:pt x="7219948" y="1143000"/>
                </a:cubicBezTo>
                <a:lnTo>
                  <a:pt x="7277098" y="1181100"/>
                </a:lnTo>
                <a:lnTo>
                  <a:pt x="7334249" y="1219200"/>
                </a:lnTo>
                <a:cubicBezTo>
                  <a:pt x="7340599" y="1244600"/>
                  <a:pt x="7340308" y="1272668"/>
                  <a:pt x="7353299" y="1295400"/>
                </a:cubicBezTo>
                <a:cubicBezTo>
                  <a:pt x="7414468" y="1402448"/>
                  <a:pt x="7579345" y="1366625"/>
                  <a:pt x="7181848" y="1333500"/>
                </a:cubicBezTo>
                <a:cubicBezTo>
                  <a:pt x="7137399" y="1339850"/>
                  <a:pt x="7083561" y="1324500"/>
                  <a:pt x="7048499" y="1352550"/>
                </a:cubicBezTo>
                <a:cubicBezTo>
                  <a:pt x="7030622" y="1366853"/>
                  <a:pt x="7069369" y="1394623"/>
                  <a:pt x="7086600" y="1409700"/>
                </a:cubicBezTo>
                <a:cubicBezTo>
                  <a:pt x="7121058" y="1439853"/>
                  <a:pt x="7162799" y="1460500"/>
                  <a:pt x="7200897" y="1485900"/>
                </a:cubicBezTo>
                <a:cubicBezTo>
                  <a:pt x="7219948" y="1498600"/>
                  <a:pt x="7241858" y="1507811"/>
                  <a:pt x="7258049" y="1524000"/>
                </a:cubicBezTo>
                <a:cubicBezTo>
                  <a:pt x="7296148" y="1562100"/>
                  <a:pt x="7329244" y="1605971"/>
                  <a:pt x="7372350" y="1638300"/>
                </a:cubicBezTo>
                <a:cubicBezTo>
                  <a:pt x="7466864" y="1709187"/>
                  <a:pt x="7422130" y="1677838"/>
                  <a:pt x="7505700" y="1733550"/>
                </a:cubicBezTo>
                <a:lnTo>
                  <a:pt x="7581898" y="1847850"/>
                </a:lnTo>
                <a:cubicBezTo>
                  <a:pt x="7594598" y="1866900"/>
                  <a:pt x="7600949" y="1892300"/>
                  <a:pt x="7619997" y="1905000"/>
                </a:cubicBezTo>
                <a:lnTo>
                  <a:pt x="7677148" y="1943100"/>
                </a:lnTo>
                <a:cubicBezTo>
                  <a:pt x="7689848" y="1962150"/>
                  <a:pt x="7697372" y="1985947"/>
                  <a:pt x="7715247" y="2000250"/>
                </a:cubicBezTo>
                <a:cubicBezTo>
                  <a:pt x="7729330" y="2011516"/>
                  <a:pt x="7841457" y="2035374"/>
                  <a:pt x="7848599" y="2038350"/>
                </a:cubicBezTo>
                <a:cubicBezTo>
                  <a:pt x="7901026" y="2060195"/>
                  <a:pt x="7947117" y="2096589"/>
                  <a:pt x="8001000" y="2114550"/>
                </a:cubicBezTo>
                <a:cubicBezTo>
                  <a:pt x="8039100" y="2127250"/>
                  <a:pt x="8079379" y="2134689"/>
                  <a:pt x="8115300" y="2152650"/>
                </a:cubicBezTo>
                <a:cubicBezTo>
                  <a:pt x="8140700" y="2165350"/>
                  <a:pt x="8168392" y="2174244"/>
                  <a:pt x="8191500" y="2190750"/>
                </a:cubicBezTo>
                <a:cubicBezTo>
                  <a:pt x="8243384" y="2227810"/>
                  <a:pt x="8251940" y="2256316"/>
                  <a:pt x="8286750" y="2305050"/>
                </a:cubicBezTo>
                <a:cubicBezTo>
                  <a:pt x="8305204" y="2330886"/>
                  <a:pt x="8324850" y="2355850"/>
                  <a:pt x="8343900" y="2381250"/>
                </a:cubicBezTo>
                <a:cubicBezTo>
                  <a:pt x="8378827" y="2486031"/>
                  <a:pt x="8341964" y="2392149"/>
                  <a:pt x="8401050" y="2495550"/>
                </a:cubicBezTo>
                <a:cubicBezTo>
                  <a:pt x="8415139" y="2520206"/>
                  <a:pt x="8425061" y="2547094"/>
                  <a:pt x="8439150" y="2571750"/>
                </a:cubicBezTo>
                <a:cubicBezTo>
                  <a:pt x="8450509" y="2591629"/>
                  <a:pt x="8467011" y="2608422"/>
                  <a:pt x="8477250" y="2628900"/>
                </a:cubicBezTo>
                <a:cubicBezTo>
                  <a:pt x="8486230" y="2646861"/>
                  <a:pt x="8487320" y="2668089"/>
                  <a:pt x="8496300" y="2686050"/>
                </a:cubicBezTo>
                <a:cubicBezTo>
                  <a:pt x="8506539" y="2706528"/>
                  <a:pt x="8524161" y="2722722"/>
                  <a:pt x="8534400" y="2743200"/>
                </a:cubicBezTo>
                <a:cubicBezTo>
                  <a:pt x="8543380" y="2761161"/>
                  <a:pt x="8539251" y="2786151"/>
                  <a:pt x="8553450" y="2800350"/>
                </a:cubicBezTo>
                <a:cubicBezTo>
                  <a:pt x="8585829" y="2832729"/>
                  <a:pt x="8629650" y="2851150"/>
                  <a:pt x="8667750" y="2876550"/>
                </a:cubicBezTo>
                <a:cubicBezTo>
                  <a:pt x="8686800" y="2889250"/>
                  <a:pt x="8702688" y="2909097"/>
                  <a:pt x="8724900" y="2914650"/>
                </a:cubicBezTo>
                <a:cubicBezTo>
                  <a:pt x="8832512" y="2941553"/>
                  <a:pt x="8775427" y="2928565"/>
                  <a:pt x="8896350" y="2952750"/>
                </a:cubicBezTo>
                <a:cubicBezTo>
                  <a:pt x="8915400" y="2971800"/>
                  <a:pt x="8936253" y="2989204"/>
                  <a:pt x="8953500" y="3009900"/>
                </a:cubicBezTo>
                <a:cubicBezTo>
                  <a:pt x="8968157" y="3027489"/>
                  <a:pt x="8975411" y="3050861"/>
                  <a:pt x="8991600" y="3067050"/>
                </a:cubicBezTo>
                <a:cubicBezTo>
                  <a:pt x="9007789" y="3083239"/>
                  <a:pt x="9029700" y="3092450"/>
                  <a:pt x="9048750" y="3105150"/>
                </a:cubicBezTo>
                <a:cubicBezTo>
                  <a:pt x="9061450" y="3124200"/>
                  <a:pt x="9065592" y="3153797"/>
                  <a:pt x="9086850" y="3162300"/>
                </a:cubicBezTo>
                <a:cubicBezTo>
                  <a:pt x="9150350" y="3187700"/>
                  <a:pt x="9150350" y="3111500"/>
                  <a:pt x="9163050" y="3086100"/>
                </a:cubicBezTo>
                <a:cubicBezTo>
                  <a:pt x="9173289" y="3065622"/>
                  <a:pt x="9188450" y="3048000"/>
                  <a:pt x="9201150" y="3028950"/>
                </a:cubicBezTo>
                <a:cubicBezTo>
                  <a:pt x="9301741" y="3062480"/>
                  <a:pt x="9241592" y="3036861"/>
                  <a:pt x="9372600" y="3124200"/>
                </a:cubicBezTo>
                <a:lnTo>
                  <a:pt x="9429750" y="3162300"/>
                </a:lnTo>
                <a:cubicBezTo>
                  <a:pt x="9466538" y="3217483"/>
                  <a:pt x="9489699" y="3251248"/>
                  <a:pt x="9503646" y="3271079"/>
                </a:cubicBezTo>
                <a:lnTo>
                  <a:pt x="9513246" y="3284529"/>
                </a:lnTo>
                <a:lnTo>
                  <a:pt x="9506840" y="3277361"/>
                </a:lnTo>
                <a:cubicBezTo>
                  <a:pt x="9496790" y="3268449"/>
                  <a:pt x="9491075" y="3273641"/>
                  <a:pt x="9525000" y="3352800"/>
                </a:cubicBezTo>
                <a:cubicBezTo>
                  <a:pt x="9534019" y="3373844"/>
                  <a:pt x="9552861" y="3389472"/>
                  <a:pt x="9563100" y="3409950"/>
                </a:cubicBezTo>
                <a:cubicBezTo>
                  <a:pt x="9572080" y="3427911"/>
                  <a:pt x="9573170" y="3449139"/>
                  <a:pt x="9582150" y="3467100"/>
                </a:cubicBezTo>
                <a:cubicBezTo>
                  <a:pt x="9592389" y="3487578"/>
                  <a:pt x="9610011" y="3503772"/>
                  <a:pt x="9620250" y="3524250"/>
                </a:cubicBezTo>
                <a:cubicBezTo>
                  <a:pt x="9629230" y="3542211"/>
                  <a:pt x="9633783" y="3562092"/>
                  <a:pt x="9639300" y="3581400"/>
                </a:cubicBezTo>
                <a:cubicBezTo>
                  <a:pt x="9647438" y="3609884"/>
                  <a:pt x="9662175" y="3684300"/>
                  <a:pt x="9677400" y="3714750"/>
                </a:cubicBezTo>
                <a:cubicBezTo>
                  <a:pt x="9687639" y="3735228"/>
                  <a:pt x="9705261" y="3751422"/>
                  <a:pt x="9715500" y="3771900"/>
                </a:cubicBezTo>
                <a:cubicBezTo>
                  <a:pt x="9724480" y="3789861"/>
                  <a:pt x="9723411" y="3812342"/>
                  <a:pt x="9734550" y="3829050"/>
                </a:cubicBezTo>
                <a:cubicBezTo>
                  <a:pt x="9776291" y="3891662"/>
                  <a:pt x="9796137" y="3880373"/>
                  <a:pt x="9848850" y="3924300"/>
                </a:cubicBezTo>
                <a:cubicBezTo>
                  <a:pt x="9994775" y="4045904"/>
                  <a:pt x="9821541" y="3910579"/>
                  <a:pt x="9944100" y="4057650"/>
                </a:cubicBezTo>
                <a:cubicBezTo>
                  <a:pt x="9958757" y="4075239"/>
                  <a:pt x="9983661" y="4081093"/>
                  <a:pt x="10001250" y="4095750"/>
                </a:cubicBezTo>
                <a:cubicBezTo>
                  <a:pt x="10056255" y="4141587"/>
                  <a:pt x="10059038" y="4153856"/>
                  <a:pt x="10096500" y="4210050"/>
                </a:cubicBezTo>
                <a:cubicBezTo>
                  <a:pt x="10102850" y="4235450"/>
                  <a:pt x="10101674" y="4264048"/>
                  <a:pt x="10115550" y="4286250"/>
                </a:cubicBezTo>
                <a:cubicBezTo>
                  <a:pt x="10152695" y="4345682"/>
                  <a:pt x="10197074" y="4363531"/>
                  <a:pt x="10248900" y="4400550"/>
                </a:cubicBezTo>
                <a:cubicBezTo>
                  <a:pt x="10274736" y="4419004"/>
                  <a:pt x="10297533" y="4441948"/>
                  <a:pt x="10325100" y="4457700"/>
                </a:cubicBezTo>
                <a:cubicBezTo>
                  <a:pt x="10342535" y="4467663"/>
                  <a:pt x="10364697" y="4466998"/>
                  <a:pt x="10382250" y="4476750"/>
                </a:cubicBezTo>
                <a:cubicBezTo>
                  <a:pt x="10422278" y="4498988"/>
                  <a:pt x="10496550" y="4552950"/>
                  <a:pt x="10496550" y="4552950"/>
                </a:cubicBezTo>
                <a:cubicBezTo>
                  <a:pt x="10598150" y="4705350"/>
                  <a:pt x="10464800" y="4521200"/>
                  <a:pt x="10591800" y="4648200"/>
                </a:cubicBezTo>
                <a:cubicBezTo>
                  <a:pt x="10695597" y="4751997"/>
                  <a:pt x="10596947" y="4707066"/>
                  <a:pt x="10706100" y="4743450"/>
                </a:cubicBezTo>
                <a:cubicBezTo>
                  <a:pt x="10731500" y="4737100"/>
                  <a:pt x="10756118" y="4724400"/>
                  <a:pt x="10782300" y="4724400"/>
                </a:cubicBezTo>
                <a:cubicBezTo>
                  <a:pt x="10875855" y="4724400"/>
                  <a:pt x="10853861" y="4760181"/>
                  <a:pt x="10934700" y="4800600"/>
                </a:cubicBezTo>
                <a:cubicBezTo>
                  <a:pt x="10958118" y="4812309"/>
                  <a:pt x="10985500" y="4813300"/>
                  <a:pt x="11010900" y="4819650"/>
                </a:cubicBezTo>
                <a:cubicBezTo>
                  <a:pt x="11029950" y="4832350"/>
                  <a:pt x="11055350" y="4838700"/>
                  <a:pt x="11068050" y="4857750"/>
                </a:cubicBezTo>
                <a:cubicBezTo>
                  <a:pt x="11082573" y="4879535"/>
                  <a:pt x="11075391" y="4910532"/>
                  <a:pt x="11087100" y="4933950"/>
                </a:cubicBezTo>
                <a:cubicBezTo>
                  <a:pt x="11101299" y="4962348"/>
                  <a:pt x="11125200" y="4984750"/>
                  <a:pt x="11144250" y="5010150"/>
                </a:cubicBezTo>
                <a:cubicBezTo>
                  <a:pt x="11150600" y="5041900"/>
                  <a:pt x="11155447" y="5073988"/>
                  <a:pt x="11163300" y="5105400"/>
                </a:cubicBezTo>
                <a:cubicBezTo>
                  <a:pt x="11168170" y="5124881"/>
                  <a:pt x="11178412" y="5142859"/>
                  <a:pt x="11182350" y="5162550"/>
                </a:cubicBezTo>
                <a:cubicBezTo>
                  <a:pt x="11191156" y="5206579"/>
                  <a:pt x="11173350" y="5260838"/>
                  <a:pt x="11201400" y="5295900"/>
                </a:cubicBezTo>
                <a:cubicBezTo>
                  <a:pt x="11231610" y="5333663"/>
                  <a:pt x="11289849" y="5335089"/>
                  <a:pt x="11334750" y="5353050"/>
                </a:cubicBezTo>
                <a:cubicBezTo>
                  <a:pt x="11415158" y="5385213"/>
                  <a:pt x="11397840" y="5367070"/>
                  <a:pt x="11506200" y="5391150"/>
                </a:cubicBezTo>
                <a:cubicBezTo>
                  <a:pt x="11525802" y="5395506"/>
                  <a:pt x="11543977" y="5404916"/>
                  <a:pt x="11563350" y="5410200"/>
                </a:cubicBezTo>
                <a:cubicBezTo>
                  <a:pt x="11613868" y="5423978"/>
                  <a:pt x="11715750" y="5448300"/>
                  <a:pt x="11715750" y="5448300"/>
                </a:cubicBezTo>
                <a:cubicBezTo>
                  <a:pt x="11741150" y="5473700"/>
                  <a:pt x="11764677" y="5501123"/>
                  <a:pt x="11791950" y="5524500"/>
                </a:cubicBezTo>
                <a:cubicBezTo>
                  <a:pt x="11809333" y="5539400"/>
                  <a:pt x="11836400" y="5543550"/>
                  <a:pt x="11849100" y="5562600"/>
                </a:cubicBezTo>
                <a:cubicBezTo>
                  <a:pt x="11863623" y="5584385"/>
                  <a:pt x="11860957" y="5613626"/>
                  <a:pt x="11868150" y="5638800"/>
                </a:cubicBezTo>
                <a:cubicBezTo>
                  <a:pt x="11887868" y="5707812"/>
                  <a:pt x="11883555" y="5690483"/>
                  <a:pt x="11925300" y="5753100"/>
                </a:cubicBezTo>
                <a:cubicBezTo>
                  <a:pt x="11918950" y="5797550"/>
                  <a:pt x="11930048" y="5848374"/>
                  <a:pt x="11906250" y="5886450"/>
                </a:cubicBezTo>
                <a:cubicBezTo>
                  <a:pt x="11892374" y="5908652"/>
                  <a:pt x="11850494" y="5889144"/>
                  <a:pt x="11830050" y="5905500"/>
                </a:cubicBezTo>
                <a:cubicBezTo>
                  <a:pt x="11814370" y="5918044"/>
                  <a:pt x="11817350" y="5943600"/>
                  <a:pt x="11811000" y="5962650"/>
                </a:cubicBezTo>
                <a:cubicBezTo>
                  <a:pt x="11849100" y="5988050"/>
                  <a:pt x="11888668" y="6011376"/>
                  <a:pt x="11925300" y="6038850"/>
                </a:cubicBezTo>
                <a:cubicBezTo>
                  <a:pt x="11935534" y="6046526"/>
                  <a:pt x="12035859" y="6123971"/>
                  <a:pt x="12058650" y="6134100"/>
                </a:cubicBezTo>
                <a:cubicBezTo>
                  <a:pt x="12095350" y="6150411"/>
                  <a:pt x="12134850" y="6159500"/>
                  <a:pt x="12172950" y="6172200"/>
                </a:cubicBezTo>
                <a:lnTo>
                  <a:pt x="12192000" y="6177199"/>
                </a:lnTo>
                <a:lnTo>
                  <a:pt x="12192000" y="6857999"/>
                </a:lnTo>
                <a:lnTo>
                  <a:pt x="6196434" y="6857999"/>
                </a:lnTo>
                <a:lnTo>
                  <a:pt x="6190168" y="6849391"/>
                </a:lnTo>
                <a:cubicBezTo>
                  <a:pt x="6184331" y="6839456"/>
                  <a:pt x="6178854" y="6829216"/>
                  <a:pt x="6172200" y="6819900"/>
                </a:cubicBezTo>
                <a:cubicBezTo>
                  <a:pt x="6153746" y="6794064"/>
                  <a:pt x="6133503" y="6769536"/>
                  <a:pt x="6115051" y="6743700"/>
                </a:cubicBezTo>
                <a:cubicBezTo>
                  <a:pt x="6101743" y="6725069"/>
                  <a:pt x="6091605" y="6704139"/>
                  <a:pt x="6076950" y="6686550"/>
                </a:cubicBezTo>
                <a:cubicBezTo>
                  <a:pt x="6031111" y="6631545"/>
                  <a:pt x="6018843" y="6628762"/>
                  <a:pt x="5962648" y="6591300"/>
                </a:cubicBezTo>
                <a:cubicBezTo>
                  <a:pt x="5868054" y="6449407"/>
                  <a:pt x="5989631" y="6623679"/>
                  <a:pt x="5867398" y="6477000"/>
                </a:cubicBezTo>
                <a:cubicBezTo>
                  <a:pt x="5830989" y="6433309"/>
                  <a:pt x="5816269" y="6382867"/>
                  <a:pt x="5772149" y="6343650"/>
                </a:cubicBezTo>
                <a:cubicBezTo>
                  <a:pt x="5737926" y="6313228"/>
                  <a:pt x="5695948" y="6292850"/>
                  <a:pt x="5657850" y="6267450"/>
                </a:cubicBezTo>
                <a:lnTo>
                  <a:pt x="5600698" y="6229350"/>
                </a:lnTo>
                <a:cubicBezTo>
                  <a:pt x="5581649" y="6216650"/>
                  <a:pt x="5559739" y="6207439"/>
                  <a:pt x="5543550" y="6191250"/>
                </a:cubicBezTo>
                <a:cubicBezTo>
                  <a:pt x="5466320" y="6114020"/>
                  <a:pt x="5510498" y="6146148"/>
                  <a:pt x="5410199" y="6096000"/>
                </a:cubicBezTo>
                <a:cubicBezTo>
                  <a:pt x="5327788" y="5972381"/>
                  <a:pt x="5428378" y="6095501"/>
                  <a:pt x="5295900" y="6019800"/>
                </a:cubicBezTo>
                <a:cubicBezTo>
                  <a:pt x="5236662" y="5985950"/>
                  <a:pt x="5231834" y="5941020"/>
                  <a:pt x="5200650" y="5886450"/>
                </a:cubicBezTo>
                <a:cubicBezTo>
                  <a:pt x="5189291" y="5866571"/>
                  <a:pt x="5172789" y="5849778"/>
                  <a:pt x="5162550" y="5829300"/>
                </a:cubicBezTo>
                <a:cubicBezTo>
                  <a:pt x="5153570" y="5811339"/>
                  <a:pt x="5123421" y="5772150"/>
                  <a:pt x="5143499" y="5772150"/>
                </a:cubicBezTo>
                <a:cubicBezTo>
                  <a:pt x="5180526" y="5772150"/>
                  <a:pt x="5207000" y="5810250"/>
                  <a:pt x="5238749" y="5829300"/>
                </a:cubicBezTo>
                <a:cubicBezTo>
                  <a:pt x="5245227" y="5837936"/>
                  <a:pt x="5305449" y="5948351"/>
                  <a:pt x="5353051" y="5924550"/>
                </a:cubicBezTo>
                <a:cubicBezTo>
                  <a:pt x="5371012" y="5915570"/>
                  <a:pt x="5365750" y="5886450"/>
                  <a:pt x="5372100" y="5867400"/>
                </a:cubicBezTo>
                <a:cubicBezTo>
                  <a:pt x="5219700" y="5765800"/>
                  <a:pt x="5403850" y="5899150"/>
                  <a:pt x="5276850" y="5772150"/>
                </a:cubicBezTo>
                <a:cubicBezTo>
                  <a:pt x="5260661" y="5755961"/>
                  <a:pt x="5238749" y="5746750"/>
                  <a:pt x="5219700" y="5734050"/>
                </a:cubicBezTo>
                <a:cubicBezTo>
                  <a:pt x="5146482" y="5624222"/>
                  <a:pt x="5209872" y="5730168"/>
                  <a:pt x="5162550" y="5619750"/>
                </a:cubicBezTo>
                <a:cubicBezTo>
                  <a:pt x="5151363" y="5593648"/>
                  <a:pt x="5135636" y="5569652"/>
                  <a:pt x="5124450" y="5543550"/>
                </a:cubicBezTo>
                <a:cubicBezTo>
                  <a:pt x="5105669" y="5499727"/>
                  <a:pt x="5107978" y="5463148"/>
                  <a:pt x="5067301" y="5429250"/>
                </a:cubicBezTo>
                <a:cubicBezTo>
                  <a:pt x="5045485" y="5411070"/>
                  <a:pt x="5015756" y="5405239"/>
                  <a:pt x="4991100" y="5391150"/>
                </a:cubicBezTo>
                <a:cubicBezTo>
                  <a:pt x="4971222" y="5379791"/>
                  <a:pt x="4954429" y="5363289"/>
                  <a:pt x="4933950" y="5353050"/>
                </a:cubicBezTo>
                <a:cubicBezTo>
                  <a:pt x="4903501" y="5337825"/>
                  <a:pt x="4829085" y="5323088"/>
                  <a:pt x="4800600" y="5314950"/>
                </a:cubicBezTo>
                <a:cubicBezTo>
                  <a:pt x="4781293" y="5309433"/>
                  <a:pt x="4762759" y="5301417"/>
                  <a:pt x="4743450" y="5295900"/>
                </a:cubicBezTo>
                <a:cubicBezTo>
                  <a:pt x="4718277" y="5288707"/>
                  <a:pt x="4692088" y="5285129"/>
                  <a:pt x="4667251" y="5276850"/>
                </a:cubicBezTo>
                <a:cubicBezTo>
                  <a:pt x="4593389" y="5252229"/>
                  <a:pt x="4535529" y="5216216"/>
                  <a:pt x="4457700" y="5200650"/>
                </a:cubicBezTo>
                <a:cubicBezTo>
                  <a:pt x="4342760" y="5177662"/>
                  <a:pt x="4393167" y="5191839"/>
                  <a:pt x="4305301" y="5162550"/>
                </a:cubicBezTo>
                <a:cubicBezTo>
                  <a:pt x="4279900" y="5143500"/>
                  <a:pt x="4253206" y="5126063"/>
                  <a:pt x="4229100" y="5105400"/>
                </a:cubicBezTo>
                <a:cubicBezTo>
                  <a:pt x="4192235" y="5073802"/>
                  <a:pt x="4155896" y="5035193"/>
                  <a:pt x="4133850" y="4991100"/>
                </a:cubicBezTo>
                <a:cubicBezTo>
                  <a:pt x="4124870" y="4973139"/>
                  <a:pt x="4124552" y="4951503"/>
                  <a:pt x="4114800" y="4933950"/>
                </a:cubicBezTo>
                <a:cubicBezTo>
                  <a:pt x="4092562" y="4893922"/>
                  <a:pt x="4053080" y="4863091"/>
                  <a:pt x="4038600" y="4819650"/>
                </a:cubicBezTo>
                <a:cubicBezTo>
                  <a:pt x="4032250" y="4800600"/>
                  <a:pt x="4030689" y="4779208"/>
                  <a:pt x="4019550" y="4762500"/>
                </a:cubicBezTo>
                <a:cubicBezTo>
                  <a:pt x="4004606" y="4740084"/>
                  <a:pt x="3979647" y="4726046"/>
                  <a:pt x="3962400" y="4705350"/>
                </a:cubicBezTo>
                <a:cubicBezTo>
                  <a:pt x="3947743" y="4687761"/>
                  <a:pt x="3942178" y="4662503"/>
                  <a:pt x="3924300" y="4648200"/>
                </a:cubicBezTo>
                <a:cubicBezTo>
                  <a:pt x="3908620" y="4635656"/>
                  <a:pt x="3886200" y="4635500"/>
                  <a:pt x="3867150" y="4629150"/>
                </a:cubicBezTo>
                <a:cubicBezTo>
                  <a:pt x="3854450" y="4610100"/>
                  <a:pt x="3848100" y="4584700"/>
                  <a:pt x="3829050" y="4572000"/>
                </a:cubicBezTo>
                <a:cubicBezTo>
                  <a:pt x="3807265" y="4557477"/>
                  <a:pt x="3772554" y="4570191"/>
                  <a:pt x="3752850" y="4552950"/>
                </a:cubicBezTo>
                <a:cubicBezTo>
                  <a:pt x="3718389" y="4522797"/>
                  <a:pt x="3702050" y="4476750"/>
                  <a:pt x="3676650" y="4438650"/>
                </a:cubicBezTo>
                <a:lnTo>
                  <a:pt x="3638550" y="4381500"/>
                </a:lnTo>
                <a:cubicBezTo>
                  <a:pt x="3634426" y="4365004"/>
                  <a:pt x="3612596" y="4269406"/>
                  <a:pt x="3600450" y="4248150"/>
                </a:cubicBezTo>
                <a:cubicBezTo>
                  <a:pt x="3584698" y="4220583"/>
                  <a:pt x="3561754" y="4197786"/>
                  <a:pt x="3543300" y="4171950"/>
                </a:cubicBezTo>
                <a:cubicBezTo>
                  <a:pt x="3529992" y="4153319"/>
                  <a:pt x="3523078" y="4129103"/>
                  <a:pt x="3505200" y="4114800"/>
                </a:cubicBezTo>
                <a:cubicBezTo>
                  <a:pt x="3489520" y="4102256"/>
                  <a:pt x="3467100" y="4102100"/>
                  <a:pt x="3448050" y="4095750"/>
                </a:cubicBezTo>
                <a:cubicBezTo>
                  <a:pt x="3441700" y="4114800"/>
                  <a:pt x="3449080" y="4152900"/>
                  <a:pt x="3429000" y="4152900"/>
                </a:cubicBezTo>
                <a:cubicBezTo>
                  <a:pt x="3402059" y="4152900"/>
                  <a:pt x="3389097" y="4116446"/>
                  <a:pt x="3371850" y="4095750"/>
                </a:cubicBezTo>
                <a:cubicBezTo>
                  <a:pt x="3324070" y="4038414"/>
                  <a:pt x="3333865" y="4008189"/>
                  <a:pt x="3257550" y="3962400"/>
                </a:cubicBezTo>
                <a:cubicBezTo>
                  <a:pt x="3223112" y="3941737"/>
                  <a:pt x="3179950" y="3940611"/>
                  <a:pt x="3143250" y="3924300"/>
                </a:cubicBezTo>
                <a:cubicBezTo>
                  <a:pt x="3082695" y="3897387"/>
                  <a:pt x="3060740" y="3853577"/>
                  <a:pt x="3009900" y="3810000"/>
                </a:cubicBezTo>
                <a:cubicBezTo>
                  <a:pt x="2933467" y="3744486"/>
                  <a:pt x="2976728" y="3793414"/>
                  <a:pt x="2895600" y="3752850"/>
                </a:cubicBezTo>
                <a:cubicBezTo>
                  <a:pt x="2875122" y="3742611"/>
                  <a:pt x="2857500" y="3727450"/>
                  <a:pt x="2838450" y="3714750"/>
                </a:cubicBezTo>
                <a:cubicBezTo>
                  <a:pt x="2755738" y="3549327"/>
                  <a:pt x="2851323" y="3720415"/>
                  <a:pt x="2743200" y="3581400"/>
                </a:cubicBezTo>
                <a:cubicBezTo>
                  <a:pt x="2715087" y="3545255"/>
                  <a:pt x="2667000" y="3467100"/>
                  <a:pt x="2667000" y="3467100"/>
                </a:cubicBezTo>
                <a:cubicBezTo>
                  <a:pt x="2686050" y="3454400"/>
                  <a:pt x="2715647" y="3450258"/>
                  <a:pt x="2724150" y="3429000"/>
                </a:cubicBezTo>
                <a:cubicBezTo>
                  <a:pt x="2731608" y="3410356"/>
                  <a:pt x="2717428" y="3387701"/>
                  <a:pt x="2705100" y="3371850"/>
                </a:cubicBezTo>
                <a:cubicBezTo>
                  <a:pt x="2672020" y="3329318"/>
                  <a:pt x="2620688" y="3302382"/>
                  <a:pt x="2590800" y="3257550"/>
                </a:cubicBezTo>
                <a:cubicBezTo>
                  <a:pt x="2578100" y="3238500"/>
                  <a:pt x="2570289" y="3215057"/>
                  <a:pt x="2552700" y="3200400"/>
                </a:cubicBezTo>
                <a:cubicBezTo>
                  <a:pt x="2506380" y="3161800"/>
                  <a:pt x="2454912" y="3158853"/>
                  <a:pt x="2400300" y="3143250"/>
                </a:cubicBezTo>
                <a:cubicBezTo>
                  <a:pt x="2380992" y="3137733"/>
                  <a:pt x="2360703" y="3133952"/>
                  <a:pt x="2343150" y="3124200"/>
                </a:cubicBezTo>
                <a:cubicBezTo>
                  <a:pt x="2268732" y="3082857"/>
                  <a:pt x="2161546" y="3004194"/>
                  <a:pt x="2114550" y="2933700"/>
                </a:cubicBezTo>
                <a:lnTo>
                  <a:pt x="2076450" y="2876550"/>
                </a:lnTo>
                <a:cubicBezTo>
                  <a:pt x="2082800" y="2857500"/>
                  <a:pt x="2101850" y="2838450"/>
                  <a:pt x="2095500" y="2819400"/>
                </a:cubicBezTo>
                <a:cubicBezTo>
                  <a:pt x="2075367" y="2759002"/>
                  <a:pt x="2010520" y="2753949"/>
                  <a:pt x="1962150" y="2743200"/>
                </a:cubicBezTo>
                <a:cubicBezTo>
                  <a:pt x="1930542" y="2736176"/>
                  <a:pt x="1898650" y="2730500"/>
                  <a:pt x="1866900" y="2724150"/>
                </a:cubicBezTo>
                <a:cubicBezTo>
                  <a:pt x="1669205" y="2592353"/>
                  <a:pt x="1975245" y="2792967"/>
                  <a:pt x="1733550" y="2647950"/>
                </a:cubicBezTo>
                <a:cubicBezTo>
                  <a:pt x="1694285" y="2624391"/>
                  <a:pt x="1619250" y="2571750"/>
                  <a:pt x="1619250" y="2571750"/>
                </a:cubicBezTo>
                <a:cubicBezTo>
                  <a:pt x="1606550" y="2552700"/>
                  <a:pt x="1598739" y="2529257"/>
                  <a:pt x="1581150" y="2514600"/>
                </a:cubicBezTo>
                <a:cubicBezTo>
                  <a:pt x="1559334" y="2496420"/>
                  <a:pt x="1529606" y="2490589"/>
                  <a:pt x="1504950" y="2476500"/>
                </a:cubicBezTo>
                <a:cubicBezTo>
                  <a:pt x="1485071" y="2465141"/>
                  <a:pt x="1466116" y="2452137"/>
                  <a:pt x="1447800" y="2438400"/>
                </a:cubicBezTo>
                <a:cubicBezTo>
                  <a:pt x="1389879" y="2394959"/>
                  <a:pt x="1333737" y="2349194"/>
                  <a:pt x="1276350" y="2305050"/>
                </a:cubicBezTo>
                <a:cubicBezTo>
                  <a:pt x="1251184" y="2285692"/>
                  <a:pt x="1222601" y="2270351"/>
                  <a:pt x="1200150" y="2247900"/>
                </a:cubicBezTo>
                <a:cubicBezTo>
                  <a:pt x="1126811" y="2174561"/>
                  <a:pt x="1165416" y="2205694"/>
                  <a:pt x="1085850" y="2152650"/>
                </a:cubicBezTo>
                <a:cubicBezTo>
                  <a:pt x="1066800" y="2120900"/>
                  <a:pt x="1045259" y="2090518"/>
                  <a:pt x="1028700" y="2057400"/>
                </a:cubicBezTo>
                <a:cubicBezTo>
                  <a:pt x="1019720" y="2039439"/>
                  <a:pt x="1018630" y="2018211"/>
                  <a:pt x="1009650" y="2000250"/>
                </a:cubicBezTo>
                <a:cubicBezTo>
                  <a:pt x="999411" y="1979772"/>
                  <a:pt x="981789" y="1963578"/>
                  <a:pt x="971550" y="1943100"/>
                </a:cubicBezTo>
                <a:cubicBezTo>
                  <a:pt x="962570" y="1925139"/>
                  <a:pt x="963639" y="1902658"/>
                  <a:pt x="952500" y="1885950"/>
                </a:cubicBezTo>
                <a:cubicBezTo>
                  <a:pt x="924990" y="1844684"/>
                  <a:pt x="889000" y="1809750"/>
                  <a:pt x="857250" y="1771650"/>
                </a:cubicBezTo>
                <a:cubicBezTo>
                  <a:pt x="844550" y="1739900"/>
                  <a:pt x="833480" y="1707448"/>
                  <a:pt x="819150" y="1676400"/>
                </a:cubicBezTo>
                <a:cubicBezTo>
                  <a:pt x="795349" y="1624831"/>
                  <a:pt x="760911" y="1577882"/>
                  <a:pt x="742950" y="1524000"/>
                </a:cubicBezTo>
                <a:cubicBezTo>
                  <a:pt x="721578" y="1459884"/>
                  <a:pt x="723464" y="1456562"/>
                  <a:pt x="685800" y="1390650"/>
                </a:cubicBezTo>
                <a:cubicBezTo>
                  <a:pt x="674441" y="1370771"/>
                  <a:pt x="665578" y="1347803"/>
                  <a:pt x="647700" y="1333500"/>
                </a:cubicBezTo>
                <a:cubicBezTo>
                  <a:pt x="632020" y="1320956"/>
                  <a:pt x="609600" y="1320800"/>
                  <a:pt x="590550" y="1314450"/>
                </a:cubicBezTo>
                <a:cubicBezTo>
                  <a:pt x="641350" y="1308100"/>
                  <a:pt x="723937" y="1342934"/>
                  <a:pt x="742950" y="1295400"/>
                </a:cubicBezTo>
                <a:cubicBezTo>
                  <a:pt x="756945" y="1260414"/>
                  <a:pt x="608503" y="1210722"/>
                  <a:pt x="571500" y="1200150"/>
                </a:cubicBezTo>
                <a:cubicBezTo>
                  <a:pt x="546326" y="1192957"/>
                  <a:pt x="519815" y="1190293"/>
                  <a:pt x="495300" y="1181100"/>
                </a:cubicBezTo>
                <a:cubicBezTo>
                  <a:pt x="468710" y="1171129"/>
                  <a:pt x="443756" y="1157089"/>
                  <a:pt x="419100" y="1143000"/>
                </a:cubicBezTo>
                <a:cubicBezTo>
                  <a:pt x="393861" y="1128578"/>
                  <a:pt x="299379" y="1061379"/>
                  <a:pt x="285750" y="1047750"/>
                </a:cubicBezTo>
                <a:cubicBezTo>
                  <a:pt x="256999" y="1018999"/>
                  <a:pt x="238301" y="981251"/>
                  <a:pt x="209550" y="952500"/>
                </a:cubicBezTo>
                <a:cubicBezTo>
                  <a:pt x="193361" y="936311"/>
                  <a:pt x="168589" y="930589"/>
                  <a:pt x="152400" y="914400"/>
                </a:cubicBezTo>
                <a:cubicBezTo>
                  <a:pt x="83771" y="845771"/>
                  <a:pt x="111234" y="845950"/>
                  <a:pt x="57150" y="781050"/>
                </a:cubicBezTo>
                <a:cubicBezTo>
                  <a:pt x="39903" y="760354"/>
                  <a:pt x="22416" y="738844"/>
                  <a:pt x="0" y="7239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364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6400A80-785D-4237-8F12-6D1105BC1E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9033" y="882490"/>
            <a:ext cx="4321277" cy="1352195"/>
          </a:xfrm>
          <a:custGeom>
            <a:avLst/>
            <a:gdLst>
              <a:gd name="connsiteX0" fmla="*/ 63134 w 4321277"/>
              <a:gd name="connsiteY0" fmla="*/ 0 h 1352195"/>
              <a:gd name="connsiteX1" fmla="*/ 4258143 w 4321277"/>
              <a:gd name="connsiteY1" fmla="*/ 0 h 1352195"/>
              <a:gd name="connsiteX2" fmla="*/ 4321277 w 4321277"/>
              <a:gd name="connsiteY2" fmla="*/ 63134 h 1352195"/>
              <a:gd name="connsiteX3" fmla="*/ 4321277 w 4321277"/>
              <a:gd name="connsiteY3" fmla="*/ 1352195 h 1352195"/>
              <a:gd name="connsiteX4" fmla="*/ 0 w 4321277"/>
              <a:gd name="connsiteY4" fmla="*/ 1352195 h 1352195"/>
              <a:gd name="connsiteX5" fmla="*/ 0 w 4321277"/>
              <a:gd name="connsiteY5" fmla="*/ 63134 h 1352195"/>
              <a:gd name="connsiteX6" fmla="*/ 63134 w 4321277"/>
              <a:gd name="connsiteY6" fmla="*/ 0 h 135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1277" h="1352195">
                <a:moveTo>
                  <a:pt x="63134" y="0"/>
                </a:moveTo>
                <a:lnTo>
                  <a:pt x="4258143" y="0"/>
                </a:lnTo>
                <a:cubicBezTo>
                  <a:pt x="4293011" y="0"/>
                  <a:pt x="4321277" y="28266"/>
                  <a:pt x="4321277" y="63134"/>
                </a:cubicBezTo>
                <a:lnTo>
                  <a:pt x="4321277" y="1352195"/>
                </a:lnTo>
                <a:lnTo>
                  <a:pt x="0" y="1352195"/>
                </a:lnTo>
                <a:lnTo>
                  <a:pt x="0" y="63134"/>
                </a:lnTo>
                <a:cubicBezTo>
                  <a:pt x="0" y="28266"/>
                  <a:pt x="28266" y="0"/>
                  <a:pt x="631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94CDE-7A54-45A6-9A97-A0E0FBFFE0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9108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437D16E-F4EB-447D-A6DC-E1658362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549907">
            <a:off x="4623703" y="1858449"/>
            <a:ext cx="1367468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7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FEE228E-963B-4578-B2BE-0822937DAB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3E608C-2F51-4355-9814-A0BB6E240E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854200"/>
            <a:ext cx="4425950" cy="2794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22855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172639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7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8410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97AF9F-B688-4F24-B396-D303A7B0AB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9799" y="1735936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309D280-BB88-47FD-BA11-1F95CBC165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9799" y="3217497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39ED936-5E0C-4685-B49D-FB64420FBE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9799" y="4699058"/>
            <a:ext cx="3810679" cy="951930"/>
          </a:xfrm>
          <a:custGeom>
            <a:avLst/>
            <a:gdLst>
              <a:gd name="connsiteX0" fmla="*/ 28510 w 3810679"/>
              <a:gd name="connsiteY0" fmla="*/ 0 h 951930"/>
              <a:gd name="connsiteX1" fmla="*/ 3782169 w 3810679"/>
              <a:gd name="connsiteY1" fmla="*/ 0 h 951930"/>
              <a:gd name="connsiteX2" fmla="*/ 3810679 w 3810679"/>
              <a:gd name="connsiteY2" fmla="*/ 28510 h 951930"/>
              <a:gd name="connsiteX3" fmla="*/ 3810679 w 3810679"/>
              <a:gd name="connsiteY3" fmla="*/ 951930 h 951930"/>
              <a:gd name="connsiteX4" fmla="*/ 0 w 3810679"/>
              <a:gd name="connsiteY4" fmla="*/ 951930 h 951930"/>
              <a:gd name="connsiteX5" fmla="*/ 0 w 3810679"/>
              <a:gd name="connsiteY5" fmla="*/ 28510 h 951930"/>
              <a:gd name="connsiteX6" fmla="*/ 28510 w 3810679"/>
              <a:gd name="connsiteY6" fmla="*/ 0 h 9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679" h="951930">
                <a:moveTo>
                  <a:pt x="28510" y="0"/>
                </a:moveTo>
                <a:lnTo>
                  <a:pt x="3782169" y="0"/>
                </a:lnTo>
                <a:cubicBezTo>
                  <a:pt x="3797915" y="0"/>
                  <a:pt x="3810679" y="12764"/>
                  <a:pt x="3810679" y="28510"/>
                </a:cubicBezTo>
                <a:lnTo>
                  <a:pt x="3810679" y="951930"/>
                </a:lnTo>
                <a:lnTo>
                  <a:pt x="0" y="951930"/>
                </a:lnTo>
                <a:lnTo>
                  <a:pt x="0" y="28510"/>
                </a:lnTo>
                <a:cubicBezTo>
                  <a:pt x="0" y="12764"/>
                  <a:pt x="12764" y="0"/>
                  <a:pt x="285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494280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0CE2EF-2A87-455C-A79C-39E673611E84}"/>
              </a:ext>
            </a:extLst>
          </p:cNvPr>
          <p:cNvGrpSpPr/>
          <p:nvPr userDrawn="1"/>
        </p:nvGrpSpPr>
        <p:grpSpPr>
          <a:xfrm>
            <a:off x="5943600" y="1144064"/>
            <a:ext cx="304800" cy="106680"/>
            <a:chOff x="5935980" y="1180306"/>
            <a:chExt cx="304800" cy="106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1B9068-FA1D-467E-A80E-B41F474508EB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86CF7B-9203-4FD4-ACC8-B2AE577DCED9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E2364-BA40-48BA-8311-4EB9D9618F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1998" cy="6858000"/>
          </a:xfrm>
          <a:custGeom>
            <a:avLst/>
            <a:gdLst>
              <a:gd name="connsiteX0" fmla="*/ 1115182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4808920 h 6858000"/>
              <a:gd name="connsiteX3" fmla="*/ 1040181 w 12191998"/>
              <a:gd name="connsiteY3" fmla="*/ 6858000 h 6858000"/>
              <a:gd name="connsiteX4" fmla="*/ 0 w 12191998"/>
              <a:gd name="connsiteY4" fmla="*/ 6858000 h 6858000"/>
              <a:gd name="connsiteX5" fmla="*/ 0 w 12191998"/>
              <a:gd name="connsiteY5" fmla="*/ 2049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6858000">
                <a:moveTo>
                  <a:pt x="11151820" y="0"/>
                </a:moveTo>
                <a:lnTo>
                  <a:pt x="12191998" y="0"/>
                </a:lnTo>
                <a:lnTo>
                  <a:pt x="12191998" y="4808920"/>
                </a:lnTo>
                <a:lnTo>
                  <a:pt x="1040181" y="6858000"/>
                </a:lnTo>
                <a:lnTo>
                  <a:pt x="0" y="6858000"/>
                </a:lnTo>
                <a:lnTo>
                  <a:pt x="0" y="20490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427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D7314D-4366-41E2-9513-D4589F2D7E82}"/>
              </a:ext>
            </a:extLst>
          </p:cNvPr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solidFill>
            <a:schemeClr val="bg1">
              <a:lumMod val="6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02C973-87AC-4E1A-9D6B-B0045118D448}"/>
              </a:ext>
            </a:extLst>
          </p:cNvPr>
          <p:cNvSpPr/>
          <p:nvPr userDrawn="1"/>
        </p:nvSpPr>
        <p:spPr>
          <a:xfrm>
            <a:off x="0" y="3"/>
            <a:ext cx="12150006" cy="3340098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33680 w 12150006"/>
              <a:gd name="connsiteY5" fmla="*/ 3094662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390390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8D5B8F-8F59-49A4-B9EB-E61D44BFCC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694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12198-5F74-4C9E-B934-357F7CCE2D82}"/>
              </a:ext>
            </a:extLst>
          </p:cNvPr>
          <p:cNvSpPr/>
          <p:nvPr userDrawn="1"/>
        </p:nvSpPr>
        <p:spPr>
          <a:xfrm rot="17291874">
            <a:off x="5142639" y="301402"/>
            <a:ext cx="7189915" cy="4766281"/>
          </a:xfrm>
          <a:custGeom>
            <a:avLst/>
            <a:gdLst>
              <a:gd name="connsiteX0" fmla="*/ 4737084 w 6038720"/>
              <a:gd name="connsiteY0" fmla="*/ 0 h 4003140"/>
              <a:gd name="connsiteX1" fmla="*/ 6038720 w 6038720"/>
              <a:gd name="connsiteY1" fmla="*/ 3959438 h 4003140"/>
              <a:gd name="connsiteX2" fmla="*/ 6026911 w 6038720"/>
              <a:gd name="connsiteY2" fmla="*/ 3962475 h 4003140"/>
              <a:gd name="connsiteX3" fmla="*/ 5623525 w 6038720"/>
              <a:gd name="connsiteY3" fmla="*/ 4003140 h 4003140"/>
              <a:gd name="connsiteX4" fmla="*/ 2001570 w 6038720"/>
              <a:gd name="connsiteY4" fmla="*/ 4003140 h 4003140"/>
              <a:gd name="connsiteX5" fmla="*/ 0 w 6038720"/>
              <a:gd name="connsiteY5" fmla="*/ 2001570 h 4003140"/>
              <a:gd name="connsiteX6" fmla="*/ 2001570 w 6038720"/>
              <a:gd name="connsiteY6" fmla="*/ 0 h 400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720" h="4003140">
                <a:moveTo>
                  <a:pt x="4737084" y="0"/>
                </a:moveTo>
                <a:lnTo>
                  <a:pt x="6038720" y="3959438"/>
                </a:lnTo>
                <a:lnTo>
                  <a:pt x="6026911" y="3962475"/>
                </a:lnTo>
                <a:cubicBezTo>
                  <a:pt x="5896614" y="3989138"/>
                  <a:pt x="5761705" y="4003140"/>
                  <a:pt x="5623525" y="4003140"/>
                </a:cubicBezTo>
                <a:lnTo>
                  <a:pt x="2001570" y="4003140"/>
                </a:lnTo>
                <a:cubicBezTo>
                  <a:pt x="896133" y="4003140"/>
                  <a:pt x="0" y="3107007"/>
                  <a:pt x="0" y="2001570"/>
                </a:cubicBezTo>
                <a:cubicBezTo>
                  <a:pt x="0" y="896133"/>
                  <a:pt x="896133" y="0"/>
                  <a:pt x="200157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604E2F-76F9-4A5C-B7FB-FE89B610913F}"/>
              </a:ext>
            </a:extLst>
          </p:cNvPr>
          <p:cNvSpPr/>
          <p:nvPr userDrawn="1"/>
        </p:nvSpPr>
        <p:spPr>
          <a:xfrm rot="1161436">
            <a:off x="-455914" y="604912"/>
            <a:ext cx="925630" cy="2676376"/>
          </a:xfrm>
          <a:custGeom>
            <a:avLst/>
            <a:gdLst>
              <a:gd name="connsiteX0" fmla="*/ 0 w 925630"/>
              <a:gd name="connsiteY0" fmla="*/ 41638 h 2676376"/>
              <a:gd name="connsiteX1" fmla="*/ 88538 w 925630"/>
              <a:gd name="connsiteY1" fmla="*/ 14154 h 2676376"/>
              <a:gd name="connsiteX2" fmla="*/ 228944 w 925630"/>
              <a:gd name="connsiteY2" fmla="*/ 0 h 2676376"/>
              <a:gd name="connsiteX3" fmla="*/ 925630 w 925630"/>
              <a:gd name="connsiteY3" fmla="*/ 696686 h 2676376"/>
              <a:gd name="connsiteX4" fmla="*/ 925630 w 925630"/>
              <a:gd name="connsiteY4" fmla="*/ 2676376 h 267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630" h="2676376">
                <a:moveTo>
                  <a:pt x="0" y="41638"/>
                </a:moveTo>
                <a:lnTo>
                  <a:pt x="88538" y="14154"/>
                </a:lnTo>
                <a:cubicBezTo>
                  <a:pt x="133890" y="4874"/>
                  <a:pt x="180848" y="0"/>
                  <a:pt x="228944" y="0"/>
                </a:cubicBezTo>
                <a:cubicBezTo>
                  <a:pt x="613713" y="0"/>
                  <a:pt x="925630" y="311917"/>
                  <a:pt x="925630" y="696686"/>
                </a:cubicBezTo>
                <a:lnTo>
                  <a:pt x="925630" y="2676376"/>
                </a:ln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418591-9A34-43CA-BFF2-F5087A5BD1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21683" y="1463594"/>
            <a:ext cx="3234813" cy="4011562"/>
          </a:xfrm>
          <a:custGeom>
            <a:avLst/>
            <a:gdLst>
              <a:gd name="connsiteX0" fmla="*/ 83393 w 3234813"/>
              <a:gd name="connsiteY0" fmla="*/ 0 h 4011562"/>
              <a:gd name="connsiteX1" fmla="*/ 3151420 w 3234813"/>
              <a:gd name="connsiteY1" fmla="*/ 0 h 4011562"/>
              <a:gd name="connsiteX2" fmla="*/ 3234813 w 3234813"/>
              <a:gd name="connsiteY2" fmla="*/ 83393 h 4011562"/>
              <a:gd name="connsiteX3" fmla="*/ 3234813 w 3234813"/>
              <a:gd name="connsiteY3" fmla="*/ 3928169 h 4011562"/>
              <a:gd name="connsiteX4" fmla="*/ 3151420 w 3234813"/>
              <a:gd name="connsiteY4" fmla="*/ 4011562 h 4011562"/>
              <a:gd name="connsiteX5" fmla="*/ 83393 w 3234813"/>
              <a:gd name="connsiteY5" fmla="*/ 4011562 h 4011562"/>
              <a:gd name="connsiteX6" fmla="*/ 0 w 3234813"/>
              <a:gd name="connsiteY6" fmla="*/ 3928169 h 4011562"/>
              <a:gd name="connsiteX7" fmla="*/ 0 w 3234813"/>
              <a:gd name="connsiteY7" fmla="*/ 83393 h 4011562"/>
              <a:gd name="connsiteX8" fmla="*/ 83393 w 3234813"/>
              <a:gd name="connsiteY8" fmla="*/ 0 h 401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813" h="4011562">
                <a:moveTo>
                  <a:pt x="83393" y="0"/>
                </a:moveTo>
                <a:lnTo>
                  <a:pt x="3151420" y="0"/>
                </a:lnTo>
                <a:cubicBezTo>
                  <a:pt x="3197477" y="0"/>
                  <a:pt x="3234813" y="37336"/>
                  <a:pt x="3234813" y="83393"/>
                </a:cubicBezTo>
                <a:lnTo>
                  <a:pt x="3234813" y="3928169"/>
                </a:lnTo>
                <a:cubicBezTo>
                  <a:pt x="3234813" y="3974226"/>
                  <a:pt x="3197477" y="4011562"/>
                  <a:pt x="3151420" y="4011562"/>
                </a:cubicBezTo>
                <a:lnTo>
                  <a:pt x="83393" y="4011562"/>
                </a:lnTo>
                <a:cubicBezTo>
                  <a:pt x="37336" y="4011562"/>
                  <a:pt x="0" y="3974226"/>
                  <a:pt x="0" y="3928169"/>
                </a:cubicBezTo>
                <a:lnTo>
                  <a:pt x="0" y="83393"/>
                </a:lnTo>
                <a:cubicBezTo>
                  <a:pt x="0" y="37336"/>
                  <a:pt x="37336" y="0"/>
                  <a:pt x="83393" y="0"/>
                </a:cubicBezTo>
                <a:close/>
              </a:path>
            </a:pathLst>
          </a:custGeom>
          <a:effectLst>
            <a:outerShdw blurRad="508000" dist="381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861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83E5F2-75D8-4FA9-BA68-8850DE7776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54941" y="688259"/>
            <a:ext cx="4041059" cy="4041059"/>
          </a:xfrm>
          <a:custGeom>
            <a:avLst/>
            <a:gdLst>
              <a:gd name="connsiteX0" fmla="*/ 55767 w 4041059"/>
              <a:gd name="connsiteY0" fmla="*/ 0 h 4041059"/>
              <a:gd name="connsiteX1" fmla="*/ 3985292 w 4041059"/>
              <a:gd name="connsiteY1" fmla="*/ 0 h 4041059"/>
              <a:gd name="connsiteX2" fmla="*/ 4041059 w 4041059"/>
              <a:gd name="connsiteY2" fmla="*/ 55767 h 4041059"/>
              <a:gd name="connsiteX3" fmla="*/ 4041059 w 4041059"/>
              <a:gd name="connsiteY3" fmla="*/ 3985292 h 4041059"/>
              <a:gd name="connsiteX4" fmla="*/ 3985292 w 4041059"/>
              <a:gd name="connsiteY4" fmla="*/ 4041059 h 4041059"/>
              <a:gd name="connsiteX5" fmla="*/ 55767 w 4041059"/>
              <a:gd name="connsiteY5" fmla="*/ 4041059 h 4041059"/>
              <a:gd name="connsiteX6" fmla="*/ 0 w 4041059"/>
              <a:gd name="connsiteY6" fmla="*/ 3985292 h 4041059"/>
              <a:gd name="connsiteX7" fmla="*/ 0 w 4041059"/>
              <a:gd name="connsiteY7" fmla="*/ 55767 h 4041059"/>
              <a:gd name="connsiteX8" fmla="*/ 55767 w 4041059"/>
              <a:gd name="connsiteY8" fmla="*/ 0 h 404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1059" h="4041059">
                <a:moveTo>
                  <a:pt x="55767" y="0"/>
                </a:moveTo>
                <a:lnTo>
                  <a:pt x="3985292" y="0"/>
                </a:lnTo>
                <a:cubicBezTo>
                  <a:pt x="4016091" y="0"/>
                  <a:pt x="4041059" y="24968"/>
                  <a:pt x="4041059" y="55767"/>
                </a:cubicBezTo>
                <a:lnTo>
                  <a:pt x="4041059" y="3985292"/>
                </a:lnTo>
                <a:cubicBezTo>
                  <a:pt x="4041059" y="4016091"/>
                  <a:pt x="4016091" y="4041059"/>
                  <a:pt x="3985292" y="4041059"/>
                </a:cubicBezTo>
                <a:lnTo>
                  <a:pt x="55767" y="4041059"/>
                </a:lnTo>
                <a:cubicBezTo>
                  <a:pt x="24968" y="4041059"/>
                  <a:pt x="0" y="4016091"/>
                  <a:pt x="0" y="3985292"/>
                </a:cubicBezTo>
                <a:lnTo>
                  <a:pt x="0" y="55767"/>
                </a:lnTo>
                <a:cubicBezTo>
                  <a:pt x="0" y="24968"/>
                  <a:pt x="24968" y="0"/>
                  <a:pt x="557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925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90D996-9621-491F-94E4-F98C9C31977F}"/>
              </a:ext>
            </a:extLst>
          </p:cNvPr>
          <p:cNvSpPr/>
          <p:nvPr userDrawn="1"/>
        </p:nvSpPr>
        <p:spPr>
          <a:xfrm>
            <a:off x="0" y="1597745"/>
            <a:ext cx="12192000" cy="4567082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9CE85BA-3FBA-412A-BF88-E39577D2E4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42008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EBC91F8-0F45-4E19-AA62-90101B43B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59534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907917-D097-4E6E-8AC8-34E73CBE6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77060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81D204A-09ED-4A90-832B-933679E8B4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94586" y="4149705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BEFD2F2-1F87-4643-B2D6-72C8F0A66C2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42008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A9C479D-97B8-4D3C-98B9-B5966FA59E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59534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192B199-8221-4B94-B2C6-A8104C584D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77060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B965453-D304-4E5F-BFCF-832F159971B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94586" y="1932532"/>
            <a:ext cx="855406" cy="855406"/>
          </a:xfrm>
          <a:custGeom>
            <a:avLst/>
            <a:gdLst>
              <a:gd name="connsiteX0" fmla="*/ 427703 w 855406"/>
              <a:gd name="connsiteY0" fmla="*/ 0 h 855406"/>
              <a:gd name="connsiteX1" fmla="*/ 855406 w 855406"/>
              <a:gd name="connsiteY1" fmla="*/ 427703 h 855406"/>
              <a:gd name="connsiteX2" fmla="*/ 427703 w 855406"/>
              <a:gd name="connsiteY2" fmla="*/ 855406 h 855406"/>
              <a:gd name="connsiteX3" fmla="*/ 0 w 855406"/>
              <a:gd name="connsiteY3" fmla="*/ 427703 h 855406"/>
              <a:gd name="connsiteX4" fmla="*/ 427703 w 855406"/>
              <a:gd name="connsiteY4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406" h="855406">
                <a:moveTo>
                  <a:pt x="427703" y="0"/>
                </a:moveTo>
                <a:cubicBezTo>
                  <a:pt x="663917" y="0"/>
                  <a:pt x="855406" y="191489"/>
                  <a:pt x="855406" y="427703"/>
                </a:cubicBezTo>
                <a:cubicBezTo>
                  <a:pt x="855406" y="663917"/>
                  <a:pt x="663917" y="855406"/>
                  <a:pt x="427703" y="855406"/>
                </a:cubicBezTo>
                <a:cubicBezTo>
                  <a:pt x="191489" y="855406"/>
                  <a:pt x="0" y="663917"/>
                  <a:pt x="0" y="427703"/>
                </a:cubicBezTo>
                <a:cubicBezTo>
                  <a:pt x="0" y="191489"/>
                  <a:pt x="191489" y="0"/>
                  <a:pt x="427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494280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6E9AB4-DC58-4FB9-A999-AE50FDE53453}"/>
              </a:ext>
            </a:extLst>
          </p:cNvPr>
          <p:cNvGrpSpPr/>
          <p:nvPr userDrawn="1"/>
        </p:nvGrpSpPr>
        <p:grpSpPr>
          <a:xfrm>
            <a:off x="5943600" y="1144064"/>
            <a:ext cx="304800" cy="106680"/>
            <a:chOff x="5935980" y="1180306"/>
            <a:chExt cx="304800" cy="106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FF6C4D-C86E-4ECD-B12D-D2CE2409F1B2}"/>
                </a:ext>
              </a:extLst>
            </p:cNvPr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AD4065-34E3-41C8-BEC2-5758C0EC8BD5}"/>
                </a:ext>
              </a:extLst>
            </p:cNvPr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87416AA-C150-46A5-85BD-58FA3D9A47A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"/>
            <a:ext cx="12192000" cy="3482001"/>
          </a:xfrm>
          <a:custGeom>
            <a:avLst/>
            <a:gdLst>
              <a:gd name="connsiteX0" fmla="*/ 0 w 12192000"/>
              <a:gd name="connsiteY0" fmla="*/ 0 h 3482001"/>
              <a:gd name="connsiteX1" fmla="*/ 12192000 w 12192000"/>
              <a:gd name="connsiteY1" fmla="*/ 0 h 3482001"/>
              <a:gd name="connsiteX2" fmla="*/ 12192000 w 12192000"/>
              <a:gd name="connsiteY2" fmla="*/ 3424064 h 3482001"/>
              <a:gd name="connsiteX3" fmla="*/ 11606981 w 12192000"/>
              <a:gd name="connsiteY3" fmla="*/ 3362141 h 3482001"/>
              <a:gd name="connsiteX4" fmla="*/ 8782419 w 12192000"/>
              <a:gd name="connsiteY4" fmla="*/ 3054883 h 3482001"/>
              <a:gd name="connsiteX5" fmla="*/ 6112962 w 12192000"/>
              <a:gd name="connsiteY5" fmla="*/ 3296019 h 3482001"/>
              <a:gd name="connsiteX6" fmla="*/ 3361649 w 12192000"/>
              <a:gd name="connsiteY6" fmla="*/ 3032514 h 3482001"/>
              <a:gd name="connsiteX7" fmla="*/ 825418 w 12192000"/>
              <a:gd name="connsiteY7" fmla="*/ 3267014 h 3482001"/>
              <a:gd name="connsiteX8" fmla="*/ 61603 w 12192000"/>
              <a:gd name="connsiteY8" fmla="*/ 3464454 h 3482001"/>
              <a:gd name="connsiteX9" fmla="*/ 0 w 12192000"/>
              <a:gd name="connsiteY9" fmla="*/ 3482001 h 34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82001">
                <a:moveTo>
                  <a:pt x="0" y="0"/>
                </a:moveTo>
                <a:lnTo>
                  <a:pt x="12192000" y="0"/>
                </a:lnTo>
                <a:lnTo>
                  <a:pt x="12192000" y="3424064"/>
                </a:lnTo>
                <a:lnTo>
                  <a:pt x="11606981" y="3362141"/>
                </a:lnTo>
                <a:cubicBezTo>
                  <a:pt x="10996111" y="3296101"/>
                  <a:pt x="9698089" y="3065903"/>
                  <a:pt x="8782419" y="3054883"/>
                </a:cubicBezTo>
                <a:cubicBezTo>
                  <a:pt x="7866749" y="3043863"/>
                  <a:pt x="7016424" y="3299747"/>
                  <a:pt x="6112962" y="3296019"/>
                </a:cubicBezTo>
                <a:cubicBezTo>
                  <a:pt x="5209502" y="3292291"/>
                  <a:pt x="4242907" y="3037348"/>
                  <a:pt x="3361649" y="3032514"/>
                </a:cubicBezTo>
                <a:cubicBezTo>
                  <a:pt x="2480392" y="3027680"/>
                  <a:pt x="1376311" y="3172255"/>
                  <a:pt x="825418" y="3267014"/>
                </a:cubicBezTo>
                <a:cubicBezTo>
                  <a:pt x="481110" y="3326239"/>
                  <a:pt x="233876" y="3412075"/>
                  <a:pt x="61603" y="3464454"/>
                </a:cubicBezTo>
                <a:lnTo>
                  <a:pt x="0" y="3482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BDA9C37-35C4-4451-A928-AB1150278B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1" y="1856193"/>
            <a:ext cx="2501891" cy="1415743"/>
          </a:xfrm>
          <a:custGeom>
            <a:avLst/>
            <a:gdLst>
              <a:gd name="connsiteX0" fmla="*/ 76158 w 2501891"/>
              <a:gd name="connsiteY0" fmla="*/ 0 h 1415743"/>
              <a:gd name="connsiteX1" fmla="*/ 2425733 w 2501891"/>
              <a:gd name="connsiteY1" fmla="*/ 0 h 1415743"/>
              <a:gd name="connsiteX2" fmla="*/ 2501891 w 2501891"/>
              <a:gd name="connsiteY2" fmla="*/ 76158 h 1415743"/>
              <a:gd name="connsiteX3" fmla="*/ 2501891 w 2501891"/>
              <a:gd name="connsiteY3" fmla="*/ 1178801 h 1415743"/>
              <a:gd name="connsiteX4" fmla="*/ 2250792 w 2501891"/>
              <a:gd name="connsiteY4" fmla="*/ 1182737 h 1415743"/>
              <a:gd name="connsiteX5" fmla="*/ 176723 w 2501891"/>
              <a:gd name="connsiteY5" fmla="*/ 1382082 h 1415743"/>
              <a:gd name="connsiteX6" fmla="*/ 0 w 2501891"/>
              <a:gd name="connsiteY6" fmla="*/ 1415743 h 1415743"/>
              <a:gd name="connsiteX7" fmla="*/ 0 w 2501891"/>
              <a:gd name="connsiteY7" fmla="*/ 76158 h 1415743"/>
              <a:gd name="connsiteX8" fmla="*/ 76158 w 2501891"/>
              <a:gd name="connsiteY8" fmla="*/ 0 h 141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15743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178801"/>
                </a:lnTo>
                <a:lnTo>
                  <a:pt x="2250792" y="1182737"/>
                </a:lnTo>
                <a:cubicBezTo>
                  <a:pt x="1530180" y="1205643"/>
                  <a:pt x="679620" y="1296584"/>
                  <a:pt x="176723" y="1382082"/>
                </a:cubicBezTo>
                <a:lnTo>
                  <a:pt x="0" y="141574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Image Placeholder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52322-19A2-4BB0-B9E9-F32BEC158F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00971" y="1856193"/>
            <a:ext cx="2501891" cy="1435617"/>
          </a:xfrm>
          <a:custGeom>
            <a:avLst/>
            <a:gdLst>
              <a:gd name="connsiteX0" fmla="*/ 76158 w 2501891"/>
              <a:gd name="connsiteY0" fmla="*/ 0 h 1435617"/>
              <a:gd name="connsiteX1" fmla="*/ 2425733 w 2501891"/>
              <a:gd name="connsiteY1" fmla="*/ 0 h 1435617"/>
              <a:gd name="connsiteX2" fmla="*/ 2501891 w 2501891"/>
              <a:gd name="connsiteY2" fmla="*/ 76158 h 1435617"/>
              <a:gd name="connsiteX3" fmla="*/ 2501891 w 2501891"/>
              <a:gd name="connsiteY3" fmla="*/ 1435617 h 1435617"/>
              <a:gd name="connsiteX4" fmla="*/ 2245100 w 2501891"/>
              <a:gd name="connsiteY4" fmla="*/ 1426035 h 1435617"/>
              <a:gd name="connsiteX5" fmla="*/ 242129 w 2501891"/>
              <a:gd name="connsiteY5" fmla="*/ 1189016 h 1435617"/>
              <a:gd name="connsiteX6" fmla="*/ 0 w 2501891"/>
              <a:gd name="connsiteY6" fmla="*/ 1180473 h 1435617"/>
              <a:gd name="connsiteX7" fmla="*/ 0 w 2501891"/>
              <a:gd name="connsiteY7" fmla="*/ 76158 h 1435617"/>
              <a:gd name="connsiteX8" fmla="*/ 76158 w 2501891"/>
              <a:gd name="connsiteY8" fmla="*/ 0 h 14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17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35617"/>
                </a:lnTo>
                <a:lnTo>
                  <a:pt x="2245100" y="1426035"/>
                </a:lnTo>
                <a:cubicBezTo>
                  <a:pt x="1574722" y="1381557"/>
                  <a:pt x="907065" y="1232134"/>
                  <a:pt x="242129" y="1189016"/>
                </a:cubicBezTo>
                <a:lnTo>
                  <a:pt x="0" y="1180473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Image Placeholder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009BD18-C263-4DB0-814C-EE9352127D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77310" y="1856192"/>
            <a:ext cx="2501891" cy="1475670"/>
          </a:xfrm>
          <a:custGeom>
            <a:avLst/>
            <a:gdLst>
              <a:gd name="connsiteX0" fmla="*/ 76158 w 2501891"/>
              <a:gd name="connsiteY0" fmla="*/ 0 h 1475670"/>
              <a:gd name="connsiteX1" fmla="*/ 2425733 w 2501891"/>
              <a:gd name="connsiteY1" fmla="*/ 0 h 1475670"/>
              <a:gd name="connsiteX2" fmla="*/ 2501891 w 2501891"/>
              <a:gd name="connsiteY2" fmla="*/ 76158 h 1475670"/>
              <a:gd name="connsiteX3" fmla="*/ 2501891 w 2501891"/>
              <a:gd name="connsiteY3" fmla="*/ 1475670 h 1475670"/>
              <a:gd name="connsiteX4" fmla="*/ 2262632 w 2501891"/>
              <a:gd name="connsiteY4" fmla="*/ 1443767 h 1475670"/>
              <a:gd name="connsiteX5" fmla="*/ 274997 w 2501891"/>
              <a:gd name="connsiteY5" fmla="*/ 1220808 h 1475670"/>
              <a:gd name="connsiteX6" fmla="*/ 0 w 2501891"/>
              <a:gd name="connsiteY6" fmla="*/ 1210075 h 1475670"/>
              <a:gd name="connsiteX7" fmla="*/ 0 w 2501891"/>
              <a:gd name="connsiteY7" fmla="*/ 76158 h 1475670"/>
              <a:gd name="connsiteX8" fmla="*/ 76158 w 2501891"/>
              <a:gd name="connsiteY8" fmla="*/ 0 h 14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7567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475670"/>
                </a:lnTo>
                <a:lnTo>
                  <a:pt x="2262632" y="1443767"/>
                </a:lnTo>
                <a:cubicBezTo>
                  <a:pt x="1709464" y="1368738"/>
                  <a:pt x="925258" y="1260165"/>
                  <a:pt x="274997" y="1220808"/>
                </a:cubicBezTo>
                <a:lnTo>
                  <a:pt x="0" y="1210075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737264E-30BC-4BC1-9996-DFEFC5603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744" y="513330"/>
            <a:ext cx="9666512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65CF03-E566-4E91-A276-127625A8D4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89141" y="1856192"/>
            <a:ext cx="2501891" cy="1435630"/>
          </a:xfrm>
          <a:custGeom>
            <a:avLst/>
            <a:gdLst>
              <a:gd name="connsiteX0" fmla="*/ 76158 w 2501891"/>
              <a:gd name="connsiteY0" fmla="*/ 0 h 1435630"/>
              <a:gd name="connsiteX1" fmla="*/ 2425733 w 2501891"/>
              <a:gd name="connsiteY1" fmla="*/ 0 h 1435630"/>
              <a:gd name="connsiteX2" fmla="*/ 2501891 w 2501891"/>
              <a:gd name="connsiteY2" fmla="*/ 76158 h 1435630"/>
              <a:gd name="connsiteX3" fmla="*/ 2501891 w 2501891"/>
              <a:gd name="connsiteY3" fmla="*/ 1208065 h 1435630"/>
              <a:gd name="connsiteX4" fmla="*/ 2245320 w 2501891"/>
              <a:gd name="connsiteY4" fmla="*/ 1213027 h 1435630"/>
              <a:gd name="connsiteX5" fmla="*/ 227126 w 2501891"/>
              <a:gd name="connsiteY5" fmla="*/ 1429466 h 1435630"/>
              <a:gd name="connsiteX6" fmla="*/ 0 w 2501891"/>
              <a:gd name="connsiteY6" fmla="*/ 1435630 h 1435630"/>
              <a:gd name="connsiteX7" fmla="*/ 0 w 2501891"/>
              <a:gd name="connsiteY7" fmla="*/ 76158 h 1435630"/>
              <a:gd name="connsiteX8" fmla="*/ 76158 w 2501891"/>
              <a:gd name="connsiteY8" fmla="*/ 0 h 143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891" h="1435630">
                <a:moveTo>
                  <a:pt x="76158" y="0"/>
                </a:moveTo>
                <a:lnTo>
                  <a:pt x="2425733" y="0"/>
                </a:lnTo>
                <a:cubicBezTo>
                  <a:pt x="2467794" y="0"/>
                  <a:pt x="2501891" y="34097"/>
                  <a:pt x="2501891" y="76158"/>
                </a:cubicBezTo>
                <a:lnTo>
                  <a:pt x="2501891" y="1208065"/>
                </a:lnTo>
                <a:lnTo>
                  <a:pt x="2245320" y="1213027"/>
                </a:lnTo>
                <a:cubicBezTo>
                  <a:pt x="1556770" y="1246903"/>
                  <a:pt x="895265" y="1391507"/>
                  <a:pt x="227126" y="1429466"/>
                </a:cubicBezTo>
                <a:lnTo>
                  <a:pt x="0" y="1435630"/>
                </a:lnTo>
                <a:lnTo>
                  <a:pt x="0" y="76158"/>
                </a:lnTo>
                <a:cubicBezTo>
                  <a:pt x="0" y="34097"/>
                  <a:pt x="34097" y="0"/>
                  <a:pt x="761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9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3328C0-6969-487E-9B86-E8074DC804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6605" y="4918603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382AC0A-F087-49C1-A012-6CA81D6C45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36605" y="4133895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2D730D9-04E6-4BFC-ACB7-674CE9C69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36605" y="3349187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33CEEAC-5686-48F9-8D1A-9DCABE0237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36605" y="2564479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C401B5E-FC6F-41B0-BDEA-1C935852D1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36605" y="1779771"/>
            <a:ext cx="610620" cy="610620"/>
          </a:xfrm>
          <a:custGeom>
            <a:avLst/>
            <a:gdLst>
              <a:gd name="connsiteX0" fmla="*/ 305310 w 610620"/>
              <a:gd name="connsiteY0" fmla="*/ 0 h 610620"/>
              <a:gd name="connsiteX1" fmla="*/ 610620 w 610620"/>
              <a:gd name="connsiteY1" fmla="*/ 305310 h 610620"/>
              <a:gd name="connsiteX2" fmla="*/ 305310 w 610620"/>
              <a:gd name="connsiteY2" fmla="*/ 610620 h 610620"/>
              <a:gd name="connsiteX3" fmla="*/ 0 w 610620"/>
              <a:gd name="connsiteY3" fmla="*/ 305310 h 610620"/>
              <a:gd name="connsiteX4" fmla="*/ 305310 w 610620"/>
              <a:gd name="connsiteY4" fmla="*/ 0 h 61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620" h="610620">
                <a:moveTo>
                  <a:pt x="305310" y="0"/>
                </a:moveTo>
                <a:cubicBezTo>
                  <a:pt x="473928" y="0"/>
                  <a:pt x="610620" y="136692"/>
                  <a:pt x="610620" y="305310"/>
                </a:cubicBezTo>
                <a:cubicBezTo>
                  <a:pt x="610620" y="473928"/>
                  <a:pt x="473928" y="610620"/>
                  <a:pt x="305310" y="610620"/>
                </a:cubicBezTo>
                <a:cubicBezTo>
                  <a:pt x="136692" y="610620"/>
                  <a:pt x="0" y="473928"/>
                  <a:pt x="0" y="305310"/>
                </a:cubicBezTo>
                <a:cubicBezTo>
                  <a:pt x="0" y="136692"/>
                  <a:pt x="136692" y="0"/>
                  <a:pt x="3053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6C784-E4FF-4F9D-AF96-D81972076C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56206" cy="68580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51C1D3-A3BD-4C71-A0A4-522DDEF6D1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11361" y="1250557"/>
            <a:ext cx="2433484" cy="2433484"/>
          </a:xfrm>
          <a:custGeom>
            <a:avLst/>
            <a:gdLst>
              <a:gd name="connsiteX0" fmla="*/ 1216742 w 2433484"/>
              <a:gd name="connsiteY0" fmla="*/ 0 h 2433484"/>
              <a:gd name="connsiteX1" fmla="*/ 2433484 w 2433484"/>
              <a:gd name="connsiteY1" fmla="*/ 1216742 h 2433484"/>
              <a:gd name="connsiteX2" fmla="*/ 1216742 w 2433484"/>
              <a:gd name="connsiteY2" fmla="*/ 2433484 h 2433484"/>
              <a:gd name="connsiteX3" fmla="*/ 0 w 2433484"/>
              <a:gd name="connsiteY3" fmla="*/ 1216742 h 2433484"/>
              <a:gd name="connsiteX4" fmla="*/ 1216742 w 2433484"/>
              <a:gd name="connsiteY4" fmla="*/ 0 h 243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3484" h="2433484">
                <a:moveTo>
                  <a:pt x="1216742" y="0"/>
                </a:moveTo>
                <a:cubicBezTo>
                  <a:pt x="1888730" y="0"/>
                  <a:pt x="2433484" y="544754"/>
                  <a:pt x="2433484" y="1216742"/>
                </a:cubicBezTo>
                <a:cubicBezTo>
                  <a:pt x="2433484" y="1888730"/>
                  <a:pt x="1888730" y="2433484"/>
                  <a:pt x="1216742" y="2433484"/>
                </a:cubicBezTo>
                <a:cubicBezTo>
                  <a:pt x="544754" y="2433484"/>
                  <a:pt x="0" y="1888730"/>
                  <a:pt x="0" y="1216742"/>
                </a:cubicBezTo>
                <a:cubicBezTo>
                  <a:pt x="0" y="544754"/>
                  <a:pt x="544754" y="0"/>
                  <a:pt x="1216742" y="0"/>
                </a:cubicBezTo>
                <a:close/>
              </a:path>
            </a:pathLst>
          </a:custGeom>
          <a:ln w="152400">
            <a:solidFill>
              <a:schemeClr val="bg1"/>
            </a:solidFill>
          </a:ln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972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" grpId="0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504C9FB-ECB3-4DDD-923D-85D67CC8ECE9}"/>
              </a:ext>
            </a:extLst>
          </p:cNvPr>
          <p:cNvSpPr/>
          <p:nvPr userDrawn="1"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8D115-B3DC-47B9-B35C-FCA65F3AD2BE}"/>
              </a:ext>
            </a:extLst>
          </p:cNvPr>
          <p:cNvSpPr txBox="1"/>
          <p:nvPr userDrawn="1"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‹N›</a:t>
            </a:fld>
            <a:endParaRPr lang="id-ID" sz="1400" b="1" i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7713A-1453-4020-91E2-885C727C1E90}"/>
              </a:ext>
            </a:extLst>
          </p:cNvPr>
          <p:cNvSpPr txBox="1"/>
          <p:nvPr userDrawn="1"/>
        </p:nvSpPr>
        <p:spPr>
          <a:xfrm>
            <a:off x="282916" y="6402198"/>
            <a:ext cx="2168014" cy="23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pc="300">
                <a:solidFill>
                  <a:schemeClr val="bg1">
                    <a:lumMod val="65000"/>
                    <a:alpha val="60000"/>
                  </a:schemeClr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val="305963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76" r:id="rId3"/>
    <p:sldLayoutId id="2147483678" r:id="rId4"/>
    <p:sldLayoutId id="2147483673" r:id="rId5"/>
    <p:sldLayoutId id="2147483677" r:id="rId6"/>
    <p:sldLayoutId id="2147483679" r:id="rId7"/>
    <p:sldLayoutId id="2147483680" r:id="rId8"/>
    <p:sldLayoutId id="2147483668" r:id="rId9"/>
    <p:sldLayoutId id="2147483674" r:id="rId10"/>
    <p:sldLayoutId id="2147483672" r:id="rId11"/>
    <p:sldLayoutId id="2147483665" r:id="rId12"/>
    <p:sldLayoutId id="2147483662" r:id="rId13"/>
    <p:sldLayoutId id="2147483656" r:id="rId14"/>
    <p:sldLayoutId id="2147483655" r:id="rId15"/>
    <p:sldLayoutId id="2147483654" r:id="rId16"/>
    <p:sldLayoutId id="2147483652" r:id="rId17"/>
    <p:sldLayoutId id="2147483669" r:id="rId18"/>
    <p:sldLayoutId id="2147483670" r:id="rId19"/>
    <p:sldLayoutId id="2147483671" r:id="rId20"/>
    <p:sldLayoutId id="2147483660" r:id="rId21"/>
    <p:sldLayoutId id="2147483661" r:id="rId22"/>
    <p:sldLayoutId id="2147483682" r:id="rId23"/>
    <p:sldLayoutId id="2147483692" r:id="rId24"/>
    <p:sldLayoutId id="214748368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FC8DF24-6B42-40C4-AECA-7CF118FE61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0"/>
                </a:schemeClr>
              </a:gs>
              <a:gs pos="77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B122A9-9549-4F3F-8473-A8C19D59843B}"/>
              </a:ext>
            </a:extLst>
          </p:cNvPr>
          <p:cNvGrpSpPr/>
          <p:nvPr/>
        </p:nvGrpSpPr>
        <p:grpSpPr>
          <a:xfrm>
            <a:off x="318378" y="300352"/>
            <a:ext cx="11555244" cy="6277429"/>
            <a:chOff x="318378" y="300352"/>
            <a:chExt cx="11555244" cy="627742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6FACA9-5396-47ED-83F4-5FE9BDA14C2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6577781"/>
              <a:ext cx="11554533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3A16A50-AB51-40EA-9F85-1B7211E7C69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3622" y="300352"/>
              <a:ext cx="0" cy="6277429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4BA0CB-0595-44D2-B667-714A1134DB8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300352"/>
              <a:ext cx="0" cy="6277429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99B415B-94E0-4228-8EAF-B51E639E87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300352"/>
              <a:ext cx="11554533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6D27CD-259F-423D-9BFE-E7C1255200B9}"/>
              </a:ext>
            </a:extLst>
          </p:cNvPr>
          <p:cNvSpPr txBox="1"/>
          <p:nvPr/>
        </p:nvSpPr>
        <p:spPr>
          <a:xfrm>
            <a:off x="1521070" y="1933407"/>
            <a:ext cx="72524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err="1">
                <a:solidFill>
                  <a:schemeClr val="bg1"/>
                </a:solidFill>
                <a:latin typeface="+mj-lt"/>
              </a:rPr>
              <a:t>Progettazione</a:t>
            </a:r>
            <a:r>
              <a:rPr lang="en-US" sz="6600">
                <a:solidFill>
                  <a:schemeClr val="bg1"/>
                </a:solidFill>
                <a:latin typeface="+mj-lt"/>
              </a:rPr>
              <a:t> Data Warehouse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737BD9-1D68-460F-B705-723F63208A1A}"/>
              </a:ext>
            </a:extLst>
          </p:cNvPr>
          <p:cNvSpPr/>
          <p:nvPr/>
        </p:nvSpPr>
        <p:spPr>
          <a:xfrm>
            <a:off x="915000" y="4738953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EEE66-D702-4635-9D89-10FEEBB30337}"/>
              </a:ext>
            </a:extLst>
          </p:cNvPr>
          <p:cNvSpPr txBox="1"/>
          <p:nvPr/>
        </p:nvSpPr>
        <p:spPr>
          <a:xfrm>
            <a:off x="1521071" y="3946025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Andrea Altieri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Niccolò </a:t>
            </a:r>
            <a:r>
              <a:rPr lang="en-US" sz="2000" err="1">
                <a:solidFill>
                  <a:schemeClr val="bg1"/>
                </a:solidFill>
              </a:rPr>
              <a:t>Balloni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Francesco </a:t>
            </a:r>
            <a:r>
              <a:rPr lang="en-US" sz="2000" err="1">
                <a:solidFill>
                  <a:schemeClr val="bg1"/>
                </a:solidFill>
              </a:rPr>
              <a:t>Concetti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Andrea </a:t>
            </a:r>
            <a:r>
              <a:rPr lang="en-US" sz="2000" err="1">
                <a:solidFill>
                  <a:schemeClr val="bg1"/>
                </a:solidFill>
              </a:rPr>
              <a:t>Flaiani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Lorenzo Giannetti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FAE7CA-ED35-4FAD-B7A1-9D5801FA3C44}"/>
              </a:ext>
            </a:extLst>
          </p:cNvPr>
          <p:cNvSpPr/>
          <p:nvPr/>
        </p:nvSpPr>
        <p:spPr>
          <a:xfrm>
            <a:off x="5658303" y="4876915"/>
            <a:ext cx="290285" cy="290285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5C0A0B-FFFF-4ED2-A9DF-7D39BB6F914E}"/>
              </a:ext>
            </a:extLst>
          </p:cNvPr>
          <p:cNvSpPr/>
          <p:nvPr/>
        </p:nvSpPr>
        <p:spPr>
          <a:xfrm>
            <a:off x="1068134" y="1189564"/>
            <a:ext cx="410675" cy="4106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27D661-95AE-41A5-B044-7A5E12B7C82F}"/>
              </a:ext>
            </a:extLst>
          </p:cNvPr>
          <p:cNvSpPr/>
          <p:nvPr/>
        </p:nvSpPr>
        <p:spPr>
          <a:xfrm rot="16200000">
            <a:off x="7841993" y="1395444"/>
            <a:ext cx="931560" cy="9315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6B3DFD0-D313-432A-B81A-22EF470B4C77}"/>
              </a:ext>
            </a:extLst>
          </p:cNvPr>
          <p:cNvSpPr/>
          <p:nvPr/>
        </p:nvSpPr>
        <p:spPr>
          <a:xfrm>
            <a:off x="11370751" y="4902396"/>
            <a:ext cx="441374" cy="441373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87578C-CAB7-453D-A145-82782ED86E7A}"/>
              </a:ext>
            </a:extLst>
          </p:cNvPr>
          <p:cNvSpPr/>
          <p:nvPr/>
        </p:nvSpPr>
        <p:spPr>
          <a:xfrm>
            <a:off x="9905168" y="6340283"/>
            <a:ext cx="710176" cy="7101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9" grpId="1"/>
      <p:bldP spid="25" grpId="0" animBg="1"/>
      <p:bldP spid="24" grpId="0"/>
      <p:bldP spid="26" grpId="0" animBg="1"/>
      <p:bldP spid="28" grpId="0" animBg="1"/>
      <p:bldP spid="34" grpId="0" animBg="1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C710-9691-B9D6-B10A-A301B6D74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8F229F5-1115-8597-B7EF-4DB50251033A}"/>
              </a:ext>
            </a:extLst>
          </p:cNvPr>
          <p:cNvSpPr/>
          <p:nvPr/>
        </p:nvSpPr>
        <p:spPr>
          <a:xfrm>
            <a:off x="0" y="4369435"/>
            <a:ext cx="12191999" cy="248856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625B31-34AF-6B51-16E7-5B1391CCA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060" y="284219"/>
            <a:ext cx="9667875" cy="581025"/>
          </a:xfrm>
        </p:spPr>
        <p:txBody>
          <a:bodyPr/>
          <a:lstStyle/>
          <a:p>
            <a:r>
              <a:rPr lang="en-US"/>
              <a:t>INNESTI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AABC41-FF6E-1A79-7733-8C8CB9C6F66B}"/>
              </a:ext>
            </a:extLst>
          </p:cNvPr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C309C-B7E8-CE48-F1F7-66EA5CC6A4B7}"/>
              </a:ext>
            </a:extLst>
          </p:cNvPr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10</a:t>
            </a:fld>
            <a:endParaRPr lang="id-ID" sz="1400" b="1" i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C891D7-4959-28E7-1E44-368E63794C38}"/>
              </a:ext>
            </a:extLst>
          </p:cNvPr>
          <p:cNvSpPr/>
          <p:nvPr/>
        </p:nvSpPr>
        <p:spPr>
          <a:xfrm>
            <a:off x="355600" y="6323185"/>
            <a:ext cx="1959711" cy="40781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5B034C4-6C76-AB6F-7839-5006F0BE6246}"/>
              </a:ext>
            </a:extLst>
          </p:cNvPr>
          <p:cNvSpPr/>
          <p:nvPr/>
        </p:nvSpPr>
        <p:spPr>
          <a:xfrm>
            <a:off x="5770178" y="1141413"/>
            <a:ext cx="651641" cy="287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diagramma, linea, mapp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7573B2D-8702-D906-F6CC-9BE95434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2" y="1273115"/>
            <a:ext cx="10169770" cy="53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B6FC-F916-CDE1-9936-BE6CF2EB7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00DE7C-E62C-F059-9E85-B175B6BB9E45}"/>
              </a:ext>
            </a:extLst>
          </p:cNvPr>
          <p:cNvSpPr txBox="1"/>
          <p:nvPr/>
        </p:nvSpPr>
        <p:spPr>
          <a:xfrm>
            <a:off x="1618095" y="139700"/>
            <a:ext cx="8955805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REIFICAZIONE</a:t>
            </a:r>
          </a:p>
          <a:p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F1ACCCA-A051-65C9-4E37-09A2989FE964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72B17C78-A9F6-564F-7DC2-A88F9DF21A3D}"/>
              </a:ext>
            </a:extLst>
          </p:cNvPr>
          <p:cNvCxnSpPr/>
          <p:nvPr/>
        </p:nvCxnSpPr>
        <p:spPr>
          <a:xfrm>
            <a:off x="4351283" y="2711669"/>
            <a:ext cx="2837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FBA5716-527A-3A01-97F7-06EAF713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148" y="858644"/>
            <a:ext cx="8209703" cy="5859656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9192C3E-76AC-8338-EB5E-FA8CEA383F25}"/>
              </a:ext>
            </a:extLst>
          </p:cNvPr>
          <p:cNvCxnSpPr/>
          <p:nvPr/>
        </p:nvCxnSpPr>
        <p:spPr>
          <a:xfrm>
            <a:off x="4351283" y="2598234"/>
            <a:ext cx="28377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4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D73B1-C712-BD1B-21AA-F7BED311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8007B6F-DF32-892C-D2C1-7C65180B9BA3}"/>
              </a:ext>
            </a:extLst>
          </p:cNvPr>
          <p:cNvSpPr txBox="1"/>
          <p:nvPr/>
        </p:nvSpPr>
        <p:spPr>
          <a:xfrm>
            <a:off x="1" y="0"/>
            <a:ext cx="12191999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ALBERO DEGLI ATTRIBUTI FINALE</a:t>
            </a:r>
          </a:p>
          <a:p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ABF9573-6CAA-CCDF-CD5E-9816FD539686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diagramma, testo, linea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9C7340B-E0E4-0D40-366B-62FDE3E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46" y="771769"/>
            <a:ext cx="8168737" cy="58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5624-AC47-1000-B035-0F20F194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13C5D48-6EA6-8D0B-3885-2BB26578F245}"/>
              </a:ext>
            </a:extLst>
          </p:cNvPr>
          <p:cNvSpPr/>
          <p:nvPr/>
        </p:nvSpPr>
        <p:spPr>
          <a:xfrm>
            <a:off x="0" y="4369435"/>
            <a:ext cx="12191999" cy="248856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742414-896B-1B44-AB29-470C8438BB97}"/>
              </a:ext>
            </a:extLst>
          </p:cNvPr>
          <p:cNvSpPr/>
          <p:nvPr/>
        </p:nvSpPr>
        <p:spPr>
          <a:xfrm>
            <a:off x="1889759" y="4968552"/>
            <a:ext cx="8412480" cy="81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E821-ECCE-3296-BBF3-843D7A8F0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063" y="560388"/>
            <a:ext cx="9667875" cy="581025"/>
          </a:xfrm>
        </p:spPr>
        <p:txBody>
          <a:bodyPr/>
          <a:lstStyle/>
          <a:p>
            <a:r>
              <a:rPr lang="en-US"/>
              <a:t>IMPLEMENTAZIONE</a:t>
            </a:r>
            <a:endParaRPr lang="en-US" b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C431F5-04B0-A3AA-0FD0-3FCE59C7D934}"/>
              </a:ext>
            </a:extLst>
          </p:cNvPr>
          <p:cNvGrpSpPr/>
          <p:nvPr/>
        </p:nvGrpSpPr>
        <p:grpSpPr>
          <a:xfrm>
            <a:off x="1889760" y="3142821"/>
            <a:ext cx="8412480" cy="1837856"/>
            <a:chOff x="1889760" y="2383624"/>
            <a:chExt cx="8412480" cy="1837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D96F8D-DAF9-657D-2382-F325200B0945}"/>
                </a:ext>
              </a:extLst>
            </p:cNvPr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87723B-3424-A258-2586-A312D8783A87}"/>
                </a:ext>
              </a:extLst>
            </p:cNvPr>
            <p:cNvCxnSpPr/>
            <p:nvPr/>
          </p:nvCxnSpPr>
          <p:spPr>
            <a:xfrm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21F719-B942-CB83-916C-76929B20DB76}"/>
                </a:ext>
              </a:extLst>
            </p:cNvPr>
            <p:cNvCxnSpPr/>
            <p:nvPr/>
          </p:nvCxnSpPr>
          <p:spPr>
            <a:xfrm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025E9A-D944-F373-5507-0B58CE311DC9}"/>
              </a:ext>
            </a:extLst>
          </p:cNvPr>
          <p:cNvGrpSpPr/>
          <p:nvPr/>
        </p:nvGrpSpPr>
        <p:grpSpPr>
          <a:xfrm>
            <a:off x="2315311" y="3630771"/>
            <a:ext cx="1953058" cy="1069133"/>
            <a:chOff x="5570498" y="2860041"/>
            <a:chExt cx="1953058" cy="1069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2210D1-0D03-B512-B95B-963F4618C359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A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partire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dal Data Definition Language (DDL) con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MySql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41F607-5F89-67D4-FC37-68ADC73CE098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Reverse Engineering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0D3999-0739-52B3-C76F-5F72DB68677B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  <a:hlinkClick r:id="" action="ppaction://hlinkshowjump?jump=nextslide"/>
                </a:rPr>
                <a:t>View Details</a:t>
              </a:r>
              <a:endParaRPr lang="en-US" sz="1100" b="1" i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900936-DA6F-E874-881C-3204092C1191}"/>
              </a:ext>
            </a:extLst>
          </p:cNvPr>
          <p:cNvGrpSpPr/>
          <p:nvPr/>
        </p:nvGrpSpPr>
        <p:grpSpPr>
          <a:xfrm>
            <a:off x="4996731" y="3420186"/>
            <a:ext cx="2075798" cy="1513927"/>
            <a:chOff x="5447758" y="2649456"/>
            <a:chExt cx="2075798" cy="15139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9F970-584B-F434-F39C-25362CCDAD24}"/>
                </a:ext>
              </a:extLst>
            </p:cNvPr>
            <p:cNvSpPr txBox="1"/>
            <p:nvPr/>
          </p:nvSpPr>
          <p:spPr>
            <a:xfrm>
              <a:off x="5447758" y="3291019"/>
              <a:ext cx="194061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Specifiche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dimensioni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BA79B2-6594-B967-BFA7-147C3EBBA706}"/>
                </a:ext>
              </a:extLst>
            </p:cNvPr>
            <p:cNvSpPr txBox="1"/>
            <p:nvPr/>
          </p:nvSpPr>
          <p:spPr>
            <a:xfrm>
              <a:off x="5570498" y="2649456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Sviluppo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del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modello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di Data Warehouse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2A4DB4-D736-6A52-FED3-2D6CF7E68A09}"/>
                </a:ext>
              </a:extLst>
            </p:cNvPr>
            <p:cNvSpPr txBox="1"/>
            <p:nvPr/>
          </p:nvSpPr>
          <p:spPr>
            <a:xfrm>
              <a:off x="5976974" y="3901773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37BB06-4A88-E094-A57B-9529172EF6F3}"/>
              </a:ext>
            </a:extLst>
          </p:cNvPr>
          <p:cNvGrpSpPr/>
          <p:nvPr/>
        </p:nvGrpSpPr>
        <p:grpSpPr>
          <a:xfrm>
            <a:off x="7923631" y="3452042"/>
            <a:ext cx="1953058" cy="1384152"/>
            <a:chOff x="5570498" y="2681312"/>
            <a:chExt cx="1953058" cy="13841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B37683-313E-5CFE-ADEF-42F941804ACF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rispetto a determinate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caratteristiche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  <a:p>
              <a:pPr algn="ctr"/>
              <a:endParaRPr lang="en-US" sz="10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46818A-D477-234C-BA82-6B16E697E0CC}"/>
                </a:ext>
              </a:extLst>
            </p:cNvPr>
            <p:cNvSpPr txBox="1"/>
            <p:nvPr/>
          </p:nvSpPr>
          <p:spPr>
            <a:xfrm>
              <a:off x="5570498" y="2681312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Aggregazioni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e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metriche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con SQL</a:t>
              </a:r>
            </a:p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48EE5E-A3B4-A6AD-601A-F86972FF38B5}"/>
                </a:ext>
              </a:extLst>
            </p:cNvPr>
            <p:cNvSpPr txBox="1"/>
            <p:nvPr/>
          </p:nvSpPr>
          <p:spPr>
            <a:xfrm>
              <a:off x="5976974" y="380385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34B06B-533B-410E-F917-B4017DA6B229}"/>
              </a:ext>
            </a:extLst>
          </p:cNvPr>
          <p:cNvGrpSpPr/>
          <p:nvPr/>
        </p:nvGrpSpPr>
        <p:grpSpPr>
          <a:xfrm>
            <a:off x="8611754" y="2813674"/>
            <a:ext cx="576813" cy="576813"/>
            <a:chOff x="8611754" y="3288769"/>
            <a:chExt cx="576813" cy="5768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97199A-F999-1D0B-14B0-F6EFC39E427E}"/>
                </a:ext>
              </a:extLst>
            </p:cNvPr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320EDF87-739C-FC7E-BBBB-2E18DCE8D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2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D8CFB2-A9E1-D4C6-0FF0-2106646707A9}"/>
              </a:ext>
            </a:extLst>
          </p:cNvPr>
          <p:cNvGrpSpPr/>
          <p:nvPr/>
        </p:nvGrpSpPr>
        <p:grpSpPr>
          <a:xfrm>
            <a:off x="3003434" y="2843000"/>
            <a:ext cx="576813" cy="576813"/>
            <a:chOff x="3003434" y="3318095"/>
            <a:chExt cx="576813" cy="5768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5F7653-3297-22E5-6C72-78A3929B8326}"/>
                </a:ext>
              </a:extLst>
            </p:cNvPr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0E3797AD-D210-2632-8241-1F3B8290A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4B963F-0425-8B8E-7CE8-33A03C761931}"/>
              </a:ext>
            </a:extLst>
          </p:cNvPr>
          <p:cNvGrpSpPr/>
          <p:nvPr/>
        </p:nvGrpSpPr>
        <p:grpSpPr>
          <a:xfrm>
            <a:off x="5807594" y="2828337"/>
            <a:ext cx="576813" cy="576813"/>
            <a:chOff x="5807594" y="3303432"/>
            <a:chExt cx="576813" cy="57681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83733A1-FB9A-E9BB-4FBA-327772AD848F}"/>
                </a:ext>
              </a:extLst>
            </p:cNvPr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A12BB0A8-D52C-E209-D184-145A73C3F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7BD996C-B564-A690-3487-AB59AC551BA8}"/>
              </a:ext>
            </a:extLst>
          </p:cNvPr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DAEF1-6D65-5FAB-6CDF-D4744851D930}"/>
              </a:ext>
            </a:extLst>
          </p:cNvPr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13</a:t>
            </a:fld>
            <a:endParaRPr lang="id-ID" sz="1400" b="1" i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340DA51-1188-C1D9-5F45-D727EA42DC04}"/>
              </a:ext>
            </a:extLst>
          </p:cNvPr>
          <p:cNvSpPr/>
          <p:nvPr/>
        </p:nvSpPr>
        <p:spPr>
          <a:xfrm>
            <a:off x="1892873" y="2843000"/>
            <a:ext cx="5608319" cy="2229014"/>
          </a:xfrm>
          <a:prstGeom prst="rect">
            <a:avLst/>
          </a:prstGeom>
          <a:solidFill>
            <a:schemeClr val="bg2">
              <a:alpha val="51256"/>
            </a:schemeClr>
          </a:solidFill>
          <a:ln w="0"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C888C0-253D-5D98-16E1-8B9824724EE1}"/>
              </a:ext>
            </a:extLst>
          </p:cNvPr>
          <p:cNvSpPr/>
          <p:nvPr/>
        </p:nvSpPr>
        <p:spPr>
          <a:xfrm>
            <a:off x="355600" y="6323185"/>
            <a:ext cx="1959711" cy="40781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5171B-1071-BE4B-B346-2A21675F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01D1DDD-97A2-B628-1A6A-977FE66D3949}"/>
              </a:ext>
            </a:extLst>
          </p:cNvPr>
          <p:cNvSpPr txBox="1"/>
          <p:nvPr/>
        </p:nvSpPr>
        <p:spPr>
          <a:xfrm>
            <a:off x="0" y="271067"/>
            <a:ext cx="703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GLOSSARIO DELLE MISURE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989E859-00F8-0238-6B35-DCFB03111848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38A2DB-FB09-2E45-070B-9D29FA2AEAF5}"/>
              </a:ext>
            </a:extLst>
          </p:cNvPr>
          <p:cNvSpPr txBox="1"/>
          <p:nvPr/>
        </p:nvSpPr>
        <p:spPr>
          <a:xfrm>
            <a:off x="317500" y="1412879"/>
            <a:ext cx="805924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err="1"/>
              <a:t>Valore_Totale_Vendite</a:t>
            </a:r>
            <a:r>
              <a:rPr lang="it-IT" b="1"/>
              <a:t> = sum(</a:t>
            </a:r>
            <a:r>
              <a:rPr lang="it-IT" b="1" err="1"/>
              <a:t>invoiceline.unitprice</a:t>
            </a:r>
            <a:r>
              <a:rPr lang="it-IT" b="1"/>
              <a:t> * </a:t>
            </a:r>
            <a:r>
              <a:rPr lang="it-IT" b="1" err="1"/>
              <a:t>invoiceline.Quantity</a:t>
            </a:r>
            <a:r>
              <a:rPr lang="it-IT" b="1"/>
              <a:t>)</a:t>
            </a:r>
          </a:p>
          <a:p>
            <a:r>
              <a:rPr lang="it-IT"/>
              <a:t>Additivo lungo ogni dimensione</a:t>
            </a:r>
            <a:endParaRPr lang="it-IT">
              <a:ea typeface="Calibri Light"/>
              <a:cs typeface="Calibri Light"/>
            </a:endParaRPr>
          </a:p>
          <a:p>
            <a:endParaRPr lang="it-IT" b="1"/>
          </a:p>
          <a:p>
            <a:endParaRPr lang="it-IT" b="1"/>
          </a:p>
          <a:p>
            <a:r>
              <a:rPr lang="it-IT" b="1" err="1"/>
              <a:t>Numero_Totale_Ordini</a:t>
            </a:r>
            <a:r>
              <a:rPr lang="it-IT" b="1"/>
              <a:t> = </a:t>
            </a:r>
            <a:r>
              <a:rPr lang="it-IT" b="1" err="1"/>
              <a:t>count</a:t>
            </a:r>
            <a:r>
              <a:rPr lang="it-IT" b="1"/>
              <a:t>(</a:t>
            </a:r>
            <a:r>
              <a:rPr lang="it-IT" b="1" err="1"/>
              <a:t>distinct</a:t>
            </a:r>
            <a:r>
              <a:rPr lang="it-IT" b="1"/>
              <a:t> </a:t>
            </a:r>
            <a:r>
              <a:rPr lang="it-IT" b="1" err="1"/>
              <a:t>invoiceline.invoiceid</a:t>
            </a:r>
            <a:r>
              <a:rPr lang="it-IT" b="1"/>
              <a:t>)</a:t>
            </a:r>
            <a:endParaRPr lang="it-IT" b="1">
              <a:ea typeface="Calibri Light"/>
              <a:cs typeface="Calibri Light"/>
            </a:endParaRPr>
          </a:p>
          <a:p>
            <a:r>
              <a:rPr lang="it-IT"/>
              <a:t>Additivo lungo ogni dimensione</a:t>
            </a:r>
          </a:p>
          <a:p>
            <a:endParaRPr lang="it-IT" b="1"/>
          </a:p>
          <a:p>
            <a:endParaRPr lang="it-IT" b="1"/>
          </a:p>
          <a:p>
            <a:r>
              <a:rPr lang="it-IT" b="1" err="1"/>
              <a:t>Numero_Brani_Per_Ordine</a:t>
            </a:r>
            <a:r>
              <a:rPr lang="it-IT" b="1"/>
              <a:t> = sum(</a:t>
            </a:r>
            <a:r>
              <a:rPr lang="it-IT" b="1" err="1"/>
              <a:t>invoiceline.quantity</a:t>
            </a:r>
            <a:r>
              <a:rPr lang="it-IT" b="1"/>
              <a:t>)</a:t>
            </a:r>
            <a:endParaRPr lang="it-IT" b="1">
              <a:ea typeface="Calibri Light"/>
              <a:cs typeface="Calibri Light"/>
            </a:endParaRPr>
          </a:p>
          <a:p>
            <a:r>
              <a:rPr lang="it-IT"/>
              <a:t>Additivo lungo ogni dimensione</a:t>
            </a:r>
            <a:endParaRPr lang="it-IT">
              <a:ea typeface="Calibri Light"/>
              <a:cs typeface="Calibri Light"/>
            </a:endParaRPr>
          </a:p>
          <a:p>
            <a:endParaRPr lang="it-IT" b="1"/>
          </a:p>
          <a:p>
            <a:endParaRPr lang="it-IT" b="1"/>
          </a:p>
          <a:p>
            <a:r>
              <a:rPr lang="it-IT" b="1" err="1"/>
              <a:t>Numero_Ordini_e_Spesa_Totale_Cliente</a:t>
            </a:r>
            <a:r>
              <a:rPr lang="it-IT" b="1"/>
              <a:t> = </a:t>
            </a:r>
            <a:r>
              <a:rPr lang="it-IT" b="1" err="1"/>
              <a:t>count</a:t>
            </a:r>
            <a:r>
              <a:rPr lang="it-IT" b="1"/>
              <a:t>(</a:t>
            </a:r>
            <a:r>
              <a:rPr lang="it-IT" b="1" err="1"/>
              <a:t>distinct</a:t>
            </a:r>
            <a:r>
              <a:rPr lang="it-IT" b="1"/>
              <a:t> </a:t>
            </a:r>
            <a:r>
              <a:rPr lang="it-IT" b="1" err="1"/>
              <a:t>invoiceline.invoiceid</a:t>
            </a:r>
            <a:r>
              <a:rPr lang="it-IT" b="1"/>
              <a:t>), sum(</a:t>
            </a:r>
            <a:r>
              <a:rPr lang="it-IT" b="1" err="1"/>
              <a:t>invoiceline.unitprice</a:t>
            </a:r>
            <a:r>
              <a:rPr lang="it-IT" b="1"/>
              <a:t> * </a:t>
            </a:r>
            <a:r>
              <a:rPr lang="it-IT" b="1" err="1"/>
              <a:t>invoiceline.Quantity</a:t>
            </a:r>
            <a:r>
              <a:rPr lang="it-IT" b="1"/>
              <a:t>)</a:t>
            </a:r>
            <a:endParaRPr lang="it-IT" b="1">
              <a:ea typeface="Calibri Light"/>
              <a:cs typeface="Calibri Light"/>
            </a:endParaRPr>
          </a:p>
          <a:p>
            <a:r>
              <a:rPr lang="it-IT"/>
              <a:t>Additivo lungo ogni dimensione</a:t>
            </a:r>
            <a:endParaRPr lang="it-IT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75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0FF6EDBA-D1DA-4CD9-A178-AB7E3D22921D}"/>
              </a:ext>
            </a:extLst>
          </p:cNvPr>
          <p:cNvSpPr/>
          <p:nvPr/>
        </p:nvSpPr>
        <p:spPr>
          <a:xfrm>
            <a:off x="1845750" y="5739744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E04B66A-C754-4D26-A8FD-F8C4491B4447}"/>
              </a:ext>
            </a:extLst>
          </p:cNvPr>
          <p:cNvSpPr/>
          <p:nvPr/>
        </p:nvSpPr>
        <p:spPr>
          <a:xfrm>
            <a:off x="2752201" y="3707842"/>
            <a:ext cx="1091380" cy="1091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132A3-98B2-40B4-88B6-A7F1038AA2DC}"/>
              </a:ext>
            </a:extLst>
          </p:cNvPr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F805A5-A667-4450-8114-A7751F57D73D}"/>
              </a:ext>
            </a:extLst>
          </p:cNvPr>
          <p:cNvSpPr/>
          <p:nvPr/>
        </p:nvSpPr>
        <p:spPr>
          <a:xfrm>
            <a:off x="8981768" y="2079523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CF9C-7699-462D-94FB-DCEC9D175FE7}"/>
              </a:ext>
            </a:extLst>
          </p:cNvPr>
          <p:cNvSpPr txBox="1"/>
          <p:nvPr/>
        </p:nvSpPr>
        <p:spPr>
          <a:xfrm>
            <a:off x="368032" y="249376"/>
            <a:ext cx="4768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j-lt"/>
              </a:rPr>
              <a:t>IMPLEMENTAZIONE DELLE QUERY SQL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1F4FB7A-425A-5F32-A27C-7BC269ADE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1" y="1912312"/>
            <a:ext cx="7445958" cy="98031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9230C69-B2FA-332A-41FA-6FD356F3B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30" y="1136382"/>
            <a:ext cx="2932393" cy="785698"/>
          </a:xfrm>
          <a:prstGeom prst="rect">
            <a:avLst/>
          </a:prstGeom>
        </p:spPr>
      </p:pic>
      <p:pic>
        <p:nvPicPr>
          <p:cNvPr id="25" name="Immagine 2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2CB14BF8-CD3D-0F84-8D7B-80FF4D4CB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" y="4768300"/>
            <a:ext cx="7440847" cy="97144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FE2088D1-FB74-D836-9652-19710EE7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15" y="4058148"/>
            <a:ext cx="2933536" cy="119613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AC5061A-2179-92B5-0B02-5D88D5ACC5AA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FBE4B73-1F6E-BE9D-D230-D7336B1BED4D}"/>
              </a:ext>
            </a:extLst>
          </p:cNvPr>
          <p:cNvSpPr txBox="1"/>
          <p:nvPr/>
        </p:nvSpPr>
        <p:spPr>
          <a:xfrm>
            <a:off x="193870" y="1533210"/>
            <a:ext cx="729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VALORE TOTALE DELLE VENDITE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B701C37-45CA-ABCB-3F7F-D0D96B385D43}"/>
              </a:ext>
            </a:extLst>
          </p:cNvPr>
          <p:cNvSpPr txBox="1"/>
          <p:nvPr/>
        </p:nvSpPr>
        <p:spPr>
          <a:xfrm>
            <a:off x="193870" y="4432422"/>
            <a:ext cx="3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FA7B7"/>
                </a:solidFill>
              </a:rPr>
              <a:t>NUMERO TOTALE ORDINI</a:t>
            </a:r>
          </a:p>
        </p:txBody>
      </p:sp>
    </p:spTree>
    <p:extLst>
      <p:ext uri="{BB962C8B-B14F-4D97-AF65-F5344CB8AC3E}">
        <p14:creationId xmlns:p14="http://schemas.microsoft.com/office/powerpoint/2010/main" val="34814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20" grpId="0" animBg="1"/>
      <p:bldP spid="19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338F-11C2-92AD-AFCB-9C347275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5E6AD8D9-6CE6-E7E8-BEC1-4DB3CA43F037}"/>
              </a:ext>
            </a:extLst>
          </p:cNvPr>
          <p:cNvSpPr/>
          <p:nvPr/>
        </p:nvSpPr>
        <p:spPr>
          <a:xfrm>
            <a:off x="1845750" y="5739744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E6C1BA-BD24-7A14-8FA3-D3AA65F456FA}"/>
              </a:ext>
            </a:extLst>
          </p:cNvPr>
          <p:cNvSpPr/>
          <p:nvPr/>
        </p:nvSpPr>
        <p:spPr>
          <a:xfrm>
            <a:off x="2752201" y="3707842"/>
            <a:ext cx="1091380" cy="1091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6A4C1-66A5-D612-AF1B-60D6379AB32B}"/>
              </a:ext>
            </a:extLst>
          </p:cNvPr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38C98-4088-BBCD-FC19-ECC91A31D65D}"/>
              </a:ext>
            </a:extLst>
          </p:cNvPr>
          <p:cNvSpPr/>
          <p:nvPr/>
        </p:nvSpPr>
        <p:spPr>
          <a:xfrm>
            <a:off x="8981768" y="2079523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090DF-E4D7-E249-7998-2157B32AB228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3983318A-1C76-7255-7777-A397DC9F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841271"/>
            <a:ext cx="10615416" cy="99013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B31458-8237-66F9-B317-8B898327C30B}"/>
              </a:ext>
            </a:extLst>
          </p:cNvPr>
          <p:cNvSpPr txBox="1"/>
          <p:nvPr/>
        </p:nvSpPr>
        <p:spPr>
          <a:xfrm>
            <a:off x="317500" y="469327"/>
            <a:ext cx="729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NUMERO DI BRANI PER ORDINE</a:t>
            </a:r>
          </a:p>
        </p:txBody>
      </p:sp>
      <p:pic>
        <p:nvPicPr>
          <p:cNvPr id="7" name="Immagine 6" descr="Immagine che contiene testo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59CDAE7D-C2D6-CB2D-904E-AEAEEE69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1" y="1928751"/>
            <a:ext cx="3793773" cy="46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20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03B8-A04F-14FF-D765-10A090FB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73187309-1ACE-CB55-4E80-AD9EF963BD21}"/>
              </a:ext>
            </a:extLst>
          </p:cNvPr>
          <p:cNvSpPr/>
          <p:nvPr/>
        </p:nvSpPr>
        <p:spPr>
          <a:xfrm>
            <a:off x="1845750" y="5739744"/>
            <a:ext cx="648929" cy="648929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C14D51-6993-7E2B-6466-333AA1141953}"/>
              </a:ext>
            </a:extLst>
          </p:cNvPr>
          <p:cNvSpPr/>
          <p:nvPr/>
        </p:nvSpPr>
        <p:spPr>
          <a:xfrm>
            <a:off x="2752201" y="3707842"/>
            <a:ext cx="1091380" cy="1091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607FF5-4D80-7C5D-ED15-A69A1344D993}"/>
              </a:ext>
            </a:extLst>
          </p:cNvPr>
          <p:cNvSpPr/>
          <p:nvPr/>
        </p:nvSpPr>
        <p:spPr>
          <a:xfrm>
            <a:off x="10933471" y="1253614"/>
            <a:ext cx="648929" cy="648929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F42BEE-B37A-7484-3238-E65C2E9632F0}"/>
              </a:ext>
            </a:extLst>
          </p:cNvPr>
          <p:cNvSpPr/>
          <p:nvPr/>
        </p:nvSpPr>
        <p:spPr>
          <a:xfrm>
            <a:off x="8981768" y="2079523"/>
            <a:ext cx="1091380" cy="1091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BEB692C-95BF-FE05-EBAB-3EFE7534CE74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BC36634-A452-F3AA-10E7-DA045A906137}"/>
              </a:ext>
            </a:extLst>
          </p:cNvPr>
          <p:cNvSpPr txBox="1"/>
          <p:nvPr/>
        </p:nvSpPr>
        <p:spPr>
          <a:xfrm>
            <a:off x="193870" y="593149"/>
            <a:ext cx="729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</a:rPr>
              <a:t>NUMERO ORDINI E SPESA PER CLIENTE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14303A4-E53D-0869-C177-3910BB9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06" y="2955057"/>
            <a:ext cx="4600838" cy="3666527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F1433F8-E541-6795-0750-614D93CC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0" y="1015375"/>
            <a:ext cx="11540904" cy="17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20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54ED-1BDB-FA87-DC83-A0E647E41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19FB6B9F-B7CB-B760-F380-E7474B22A4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0"/>
                </a:schemeClr>
              </a:gs>
              <a:gs pos="77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739A09-6696-E71E-041B-262DACA15A89}"/>
              </a:ext>
            </a:extLst>
          </p:cNvPr>
          <p:cNvGrpSpPr/>
          <p:nvPr/>
        </p:nvGrpSpPr>
        <p:grpSpPr>
          <a:xfrm>
            <a:off x="318378" y="300352"/>
            <a:ext cx="11555244" cy="6277429"/>
            <a:chOff x="318378" y="300352"/>
            <a:chExt cx="11555244" cy="627742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B7AFA51-75A3-B35C-1999-0B71D3E191B9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6577781"/>
              <a:ext cx="11554533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0133667-85DE-723E-0517-F7501BB2156D}"/>
                </a:ext>
              </a:extLst>
            </p:cNvPr>
            <p:cNvCxnSpPr>
              <a:cxnSpLocks/>
            </p:cNvCxnSpPr>
            <p:nvPr/>
          </p:nvCxnSpPr>
          <p:spPr>
            <a:xfrm>
              <a:off x="11873622" y="300352"/>
              <a:ext cx="0" cy="6277429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CF175D-44C1-59B2-F19C-016D072F01AE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300352"/>
              <a:ext cx="0" cy="6277429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840FA9-B98C-38DA-E630-E33C1B8D5F90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8" y="300352"/>
              <a:ext cx="11554533" cy="0"/>
            </a:xfrm>
            <a:prstGeom prst="line">
              <a:avLst/>
            </a:prstGeom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45D63E-2AE8-3959-5650-78CDB2C4E550}"/>
              </a:ext>
            </a:extLst>
          </p:cNvPr>
          <p:cNvSpPr txBox="1"/>
          <p:nvPr/>
        </p:nvSpPr>
        <p:spPr>
          <a:xfrm>
            <a:off x="1617283" y="3086779"/>
            <a:ext cx="89567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+mj-lt"/>
              </a:rPr>
              <a:t>Grazie per </a:t>
            </a:r>
            <a:r>
              <a:rPr lang="en-US" sz="6600" err="1">
                <a:solidFill>
                  <a:schemeClr val="bg1"/>
                </a:solidFill>
                <a:latin typeface="+mj-lt"/>
              </a:rPr>
              <a:t>l’attenzione</a:t>
            </a:r>
            <a:r>
              <a:rPr lang="en-US" sz="660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49BF7A-30E4-8284-E27A-10706848C31C}"/>
              </a:ext>
            </a:extLst>
          </p:cNvPr>
          <p:cNvSpPr/>
          <p:nvPr/>
        </p:nvSpPr>
        <p:spPr>
          <a:xfrm>
            <a:off x="915000" y="4738953"/>
            <a:ext cx="1127618" cy="1127618"/>
          </a:xfrm>
          <a:prstGeom prst="roundRect">
            <a:avLst>
              <a:gd name="adj" fmla="val 88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A86311-C979-03EA-209B-AF90A1ED1BE4}"/>
              </a:ext>
            </a:extLst>
          </p:cNvPr>
          <p:cNvSpPr/>
          <p:nvPr/>
        </p:nvSpPr>
        <p:spPr>
          <a:xfrm>
            <a:off x="5658303" y="4876915"/>
            <a:ext cx="290285" cy="290285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2CA38E-35F2-9053-CB59-B77DCAFA6AD8}"/>
              </a:ext>
            </a:extLst>
          </p:cNvPr>
          <p:cNvSpPr/>
          <p:nvPr/>
        </p:nvSpPr>
        <p:spPr>
          <a:xfrm>
            <a:off x="1068134" y="1189564"/>
            <a:ext cx="410675" cy="4106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B122447-B0DF-5914-50C6-647824980122}"/>
              </a:ext>
            </a:extLst>
          </p:cNvPr>
          <p:cNvSpPr/>
          <p:nvPr/>
        </p:nvSpPr>
        <p:spPr>
          <a:xfrm rot="16200000">
            <a:off x="7841993" y="1395444"/>
            <a:ext cx="931560" cy="9315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4B7100-59A9-FF8A-9AE9-E2C8E10B10A9}"/>
              </a:ext>
            </a:extLst>
          </p:cNvPr>
          <p:cNvSpPr/>
          <p:nvPr/>
        </p:nvSpPr>
        <p:spPr>
          <a:xfrm>
            <a:off x="11370751" y="4902396"/>
            <a:ext cx="441374" cy="441373"/>
          </a:xfrm>
          <a:prstGeom prst="round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3988197-8EB2-9522-7DB7-C24050342A9B}"/>
              </a:ext>
            </a:extLst>
          </p:cNvPr>
          <p:cNvSpPr/>
          <p:nvPr/>
        </p:nvSpPr>
        <p:spPr>
          <a:xfrm>
            <a:off x="9905168" y="6340283"/>
            <a:ext cx="710176" cy="710175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9" grpId="1"/>
      <p:bldP spid="25" grpId="0" animBg="1"/>
      <p:bldP spid="26" grpId="0" animBg="1"/>
      <p:bldP spid="28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0919F4F-A463-4F5C-AEC9-6C9F73137A9D}"/>
              </a:ext>
            </a:extLst>
          </p:cNvPr>
          <p:cNvSpPr/>
          <p:nvPr/>
        </p:nvSpPr>
        <p:spPr>
          <a:xfrm>
            <a:off x="0" y="4369435"/>
            <a:ext cx="12191999" cy="248856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2562B-FADD-4A50-AFEF-EAB33D1D8B21}"/>
              </a:ext>
            </a:extLst>
          </p:cNvPr>
          <p:cNvSpPr/>
          <p:nvPr/>
        </p:nvSpPr>
        <p:spPr>
          <a:xfrm>
            <a:off x="1889759" y="4968552"/>
            <a:ext cx="8412480" cy="81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177A6-47C5-43E7-B26E-B568A661D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063" y="560388"/>
            <a:ext cx="9667875" cy="581025"/>
          </a:xfrm>
        </p:spPr>
        <p:txBody>
          <a:bodyPr/>
          <a:lstStyle/>
          <a:p>
            <a:r>
              <a:rPr lang="en-US"/>
              <a:t>IMPLEMENTAZIONE</a:t>
            </a:r>
            <a:endParaRPr lang="en-US" b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02B523-C2A0-4CC7-B17E-6614F9159208}"/>
              </a:ext>
            </a:extLst>
          </p:cNvPr>
          <p:cNvGrpSpPr/>
          <p:nvPr/>
        </p:nvGrpSpPr>
        <p:grpSpPr>
          <a:xfrm>
            <a:off x="1889760" y="3142821"/>
            <a:ext cx="8412480" cy="1837856"/>
            <a:chOff x="1889760" y="2383624"/>
            <a:chExt cx="8412480" cy="1837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BAC82C-6CE0-454C-9E8E-67977D1E24F2}"/>
                </a:ext>
              </a:extLst>
            </p:cNvPr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912D19-2F23-44CD-A06F-1BC756F7A22B}"/>
                </a:ext>
              </a:extLst>
            </p:cNvPr>
            <p:cNvCxnSpPr/>
            <p:nvPr/>
          </p:nvCxnSpPr>
          <p:spPr>
            <a:xfrm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4D6216-006C-45C7-9F27-5AF3DCD4C7F8}"/>
                </a:ext>
              </a:extLst>
            </p:cNvPr>
            <p:cNvCxnSpPr/>
            <p:nvPr/>
          </p:nvCxnSpPr>
          <p:spPr>
            <a:xfrm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8C6C70-0C41-4F3E-BFEA-DFC3FEE9BB8A}"/>
              </a:ext>
            </a:extLst>
          </p:cNvPr>
          <p:cNvGrpSpPr/>
          <p:nvPr/>
        </p:nvGrpSpPr>
        <p:grpSpPr>
          <a:xfrm>
            <a:off x="2315311" y="3630771"/>
            <a:ext cx="1953058" cy="1069133"/>
            <a:chOff x="5570498" y="2860041"/>
            <a:chExt cx="1953058" cy="1069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AB0F90-1EFB-4C81-BF79-6B39C85DB9C7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A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partire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dal Data Definition Language (DDL) con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MySql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3483A6-23A7-4F43-B8DA-31A0989B2427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Reverse Engineering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3FA0AF0-13E1-45D9-B61C-A403F0340118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  <a:hlinkClick r:id="" action="ppaction://hlinkshowjump?jump=nextslide"/>
                </a:rPr>
                <a:t>View Details</a:t>
              </a:r>
              <a:endParaRPr lang="en-US" sz="1100" b="1" i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B3228-577D-4646-A195-BF29FFC20834}"/>
              </a:ext>
            </a:extLst>
          </p:cNvPr>
          <p:cNvGrpSpPr/>
          <p:nvPr/>
        </p:nvGrpSpPr>
        <p:grpSpPr>
          <a:xfrm>
            <a:off x="4996731" y="3420186"/>
            <a:ext cx="2075798" cy="1513927"/>
            <a:chOff x="5447758" y="2649456"/>
            <a:chExt cx="2075798" cy="15139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3B4E4-E511-4D29-BE53-8D0FDC0CC5EB}"/>
                </a:ext>
              </a:extLst>
            </p:cNvPr>
            <p:cNvSpPr txBox="1"/>
            <p:nvPr/>
          </p:nvSpPr>
          <p:spPr>
            <a:xfrm>
              <a:off x="5447758" y="3291019"/>
              <a:ext cx="194061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Specifiche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dimensioni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7551A8-BE04-4FC1-A47E-3EF4D8DEA922}"/>
                </a:ext>
              </a:extLst>
            </p:cNvPr>
            <p:cNvSpPr txBox="1"/>
            <p:nvPr/>
          </p:nvSpPr>
          <p:spPr>
            <a:xfrm>
              <a:off x="5570498" y="2649456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Sviluppo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del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modello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di Data Warehouse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3F85DB-5FA9-4118-8610-3FC1EABD6787}"/>
                </a:ext>
              </a:extLst>
            </p:cNvPr>
            <p:cNvSpPr txBox="1"/>
            <p:nvPr/>
          </p:nvSpPr>
          <p:spPr>
            <a:xfrm>
              <a:off x="5976974" y="3901773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9E6CA0-292A-4C58-8CBE-B356F7C731D9}"/>
              </a:ext>
            </a:extLst>
          </p:cNvPr>
          <p:cNvGrpSpPr/>
          <p:nvPr/>
        </p:nvGrpSpPr>
        <p:grpSpPr>
          <a:xfrm>
            <a:off x="7923631" y="3452042"/>
            <a:ext cx="1953058" cy="1384152"/>
            <a:chOff x="5570498" y="2681312"/>
            <a:chExt cx="1953058" cy="13841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AAF940-F47A-46C3-A42A-E255309915B0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rispetto a determinate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caratteristiche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  <a:p>
              <a:pPr algn="ctr"/>
              <a:endParaRPr lang="en-US" sz="10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F031DB-7053-4857-9602-7F2327094E3E}"/>
                </a:ext>
              </a:extLst>
            </p:cNvPr>
            <p:cNvSpPr txBox="1"/>
            <p:nvPr/>
          </p:nvSpPr>
          <p:spPr>
            <a:xfrm>
              <a:off x="5570498" y="2681312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Aggregazioni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e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metriche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con SQL</a:t>
              </a:r>
            </a:p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37A8C1-8DC7-4B8F-808D-7BF394FB6261}"/>
                </a:ext>
              </a:extLst>
            </p:cNvPr>
            <p:cNvSpPr txBox="1"/>
            <p:nvPr/>
          </p:nvSpPr>
          <p:spPr>
            <a:xfrm>
              <a:off x="5976974" y="380385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48D0F5-DC65-43B7-9B6C-50912B4B6FA5}"/>
              </a:ext>
            </a:extLst>
          </p:cNvPr>
          <p:cNvGrpSpPr/>
          <p:nvPr/>
        </p:nvGrpSpPr>
        <p:grpSpPr>
          <a:xfrm>
            <a:off x="8611754" y="2813674"/>
            <a:ext cx="576813" cy="576813"/>
            <a:chOff x="8611754" y="3288769"/>
            <a:chExt cx="576813" cy="5768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58B18F7-02B6-42AB-AEB0-F51F26A00E86}"/>
                </a:ext>
              </a:extLst>
            </p:cNvPr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139324A0-0126-43BC-B88D-799915991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2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1AF89-EC06-4F0C-9D47-1D7D6ECA4D72}"/>
              </a:ext>
            </a:extLst>
          </p:cNvPr>
          <p:cNvGrpSpPr/>
          <p:nvPr/>
        </p:nvGrpSpPr>
        <p:grpSpPr>
          <a:xfrm>
            <a:off x="3003434" y="2843000"/>
            <a:ext cx="576813" cy="576813"/>
            <a:chOff x="3003434" y="3318095"/>
            <a:chExt cx="576813" cy="5768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0CAE1D4-188C-4945-A260-31CC1CC9545F}"/>
                </a:ext>
              </a:extLst>
            </p:cNvPr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1F2AFFB5-EF9C-4E39-9E7B-8D898BDC9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A13F8-1574-433F-8A13-9022E0E4F2E3}"/>
              </a:ext>
            </a:extLst>
          </p:cNvPr>
          <p:cNvGrpSpPr/>
          <p:nvPr/>
        </p:nvGrpSpPr>
        <p:grpSpPr>
          <a:xfrm>
            <a:off x="5807594" y="2828337"/>
            <a:ext cx="576813" cy="576813"/>
            <a:chOff x="5807594" y="3303432"/>
            <a:chExt cx="576813" cy="57681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68E64-DE46-4622-AE48-A38849177E7C}"/>
                </a:ext>
              </a:extLst>
            </p:cNvPr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D99913B5-F1F1-47FF-960C-F7003014D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295411B-46E3-4F41-BDC8-DC2A9B19FC2B}"/>
              </a:ext>
            </a:extLst>
          </p:cNvPr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03A25C-187C-4B9F-B8D2-37B1E556E005}"/>
              </a:ext>
            </a:extLst>
          </p:cNvPr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</a:t>
            </a:fld>
            <a:endParaRPr lang="id-ID" sz="1400" b="1" i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2F1FB93-1247-3152-29DD-D50500C79A03}"/>
              </a:ext>
            </a:extLst>
          </p:cNvPr>
          <p:cNvSpPr/>
          <p:nvPr/>
        </p:nvSpPr>
        <p:spPr>
          <a:xfrm>
            <a:off x="4693920" y="2813674"/>
            <a:ext cx="5608319" cy="2229014"/>
          </a:xfrm>
          <a:prstGeom prst="rect">
            <a:avLst/>
          </a:prstGeom>
          <a:solidFill>
            <a:schemeClr val="bg2">
              <a:alpha val="51256"/>
            </a:schemeClr>
          </a:solidFill>
          <a:ln w="0"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6156B4-44C2-2754-977A-7A9867B552D3}"/>
              </a:ext>
            </a:extLst>
          </p:cNvPr>
          <p:cNvSpPr/>
          <p:nvPr/>
        </p:nvSpPr>
        <p:spPr>
          <a:xfrm>
            <a:off x="355600" y="6323185"/>
            <a:ext cx="1959711" cy="40781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9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8D210E1-FA9C-DE34-12A4-3AFAFF54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8"/>
          <a:stretch/>
        </p:blipFill>
        <p:spPr>
          <a:xfrm>
            <a:off x="2151498" y="532673"/>
            <a:ext cx="7889004" cy="6183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DF6DFE-A594-4149-907C-B8E7386412EC}"/>
              </a:ext>
            </a:extLst>
          </p:cNvPr>
          <p:cNvSpPr txBox="1"/>
          <p:nvPr/>
        </p:nvSpPr>
        <p:spPr>
          <a:xfrm>
            <a:off x="1308101" y="-90583"/>
            <a:ext cx="9265802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REVERSE ENGINEERING (Schema EER)</a:t>
            </a:r>
          </a:p>
          <a:p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6A9CE6D-AB2A-012E-8627-DD26D701EEFF}"/>
              </a:ext>
            </a:extLst>
          </p:cNvPr>
          <p:cNvSpPr/>
          <p:nvPr/>
        </p:nvSpPr>
        <p:spPr>
          <a:xfrm>
            <a:off x="2151498" y="609599"/>
            <a:ext cx="2674502" cy="5039361"/>
          </a:xfrm>
          <a:prstGeom prst="rect">
            <a:avLst/>
          </a:prstGeom>
          <a:solidFill>
            <a:schemeClr val="accent1">
              <a:alpha val="2006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D3C91C-2279-4E68-EE21-208A3FDE4DBA}"/>
              </a:ext>
            </a:extLst>
          </p:cNvPr>
          <p:cNvSpPr/>
          <p:nvPr/>
        </p:nvSpPr>
        <p:spPr>
          <a:xfrm>
            <a:off x="4968240" y="814977"/>
            <a:ext cx="4622800" cy="2275840"/>
          </a:xfrm>
          <a:prstGeom prst="rect">
            <a:avLst/>
          </a:prstGeom>
          <a:solidFill>
            <a:srgbClr val="7030A0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CCBF11A-6954-384A-A289-A2121C3C0A8E}"/>
              </a:ext>
            </a:extLst>
          </p:cNvPr>
          <p:cNvSpPr/>
          <p:nvPr/>
        </p:nvSpPr>
        <p:spPr>
          <a:xfrm>
            <a:off x="4968240" y="3230880"/>
            <a:ext cx="4947920" cy="3484880"/>
          </a:xfrm>
          <a:prstGeom prst="rect">
            <a:avLst/>
          </a:prstGeom>
          <a:solidFill>
            <a:srgbClr val="92D050">
              <a:alpha val="216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A52318-DB59-D8E3-D36E-00830540E7A4}"/>
              </a:ext>
            </a:extLst>
          </p:cNvPr>
          <p:cNvSpPr txBox="1"/>
          <p:nvPr/>
        </p:nvSpPr>
        <p:spPr>
          <a:xfrm>
            <a:off x="2151498" y="5279629"/>
            <a:ext cx="6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Brani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233B9C-AB05-31AF-3D61-7256A823F41B}"/>
              </a:ext>
            </a:extLst>
          </p:cNvPr>
          <p:cNvSpPr txBox="1"/>
          <p:nvPr/>
        </p:nvSpPr>
        <p:spPr>
          <a:xfrm>
            <a:off x="4968240" y="814977"/>
            <a:ext cx="84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Fatture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3950BD-E0C5-DDAB-5BA3-F23F1A15CE03}"/>
              </a:ext>
            </a:extLst>
          </p:cNvPr>
          <p:cNvSpPr txBox="1"/>
          <p:nvPr/>
        </p:nvSpPr>
        <p:spPr>
          <a:xfrm>
            <a:off x="9051054" y="6325327"/>
            <a:ext cx="76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Clienti</a:t>
            </a:r>
          </a:p>
          <a:p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Ingranaggi">
                <a:extLst>
                  <a:ext uri="{FF2B5EF4-FFF2-40B4-BE49-F238E27FC236}">
                    <a16:creationId xmlns:a16="http://schemas.microsoft.com/office/drawing/2014/main" id="{F4A2B2F4-2E50-9096-A379-8E8C1CFBAC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303482"/>
                  </p:ext>
                </p:extLst>
              </p:nvPr>
            </p:nvGraphicFramePr>
            <p:xfrm>
              <a:off x="0" y="4826603"/>
              <a:ext cx="2245456" cy="20171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45456" cy="2017105"/>
                    </a:xfrm>
                    <a:prstGeom prst="rect">
                      <a:avLst/>
                    </a:prstGeom>
                  </am3d:spPr>
                  <am3d:camera>
                    <am3d:pos x="0" y="0" z="601063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292278" ay="2165879" az="1724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051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Ingranaggi">
                <a:extLst>
                  <a:ext uri="{FF2B5EF4-FFF2-40B4-BE49-F238E27FC236}">
                    <a16:creationId xmlns:a16="http://schemas.microsoft.com/office/drawing/2014/main" id="{F4A2B2F4-2E50-9096-A379-8E8C1CFBA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826603"/>
                <a:ext cx="2245456" cy="201710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ttangolo 11">
            <a:extLst>
              <a:ext uri="{FF2B5EF4-FFF2-40B4-BE49-F238E27FC236}">
                <a16:creationId xmlns:a16="http://schemas.microsoft.com/office/drawing/2014/main" id="{3EBEC220-90DC-22DA-486A-E7DCEC12A836}"/>
              </a:ext>
            </a:extLst>
          </p:cNvPr>
          <p:cNvSpPr/>
          <p:nvPr/>
        </p:nvSpPr>
        <p:spPr>
          <a:xfrm>
            <a:off x="1520969" y="6385561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A2E12-CB3C-B09E-BADF-C8173B9F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BFF52AE-756E-B28E-4F3F-27BBCA98C889}"/>
              </a:ext>
            </a:extLst>
          </p:cNvPr>
          <p:cNvSpPr txBox="1"/>
          <p:nvPr/>
        </p:nvSpPr>
        <p:spPr>
          <a:xfrm>
            <a:off x="1308101" y="-90583"/>
            <a:ext cx="9265802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SCHEMA RELAZIONALE </a:t>
            </a:r>
          </a:p>
          <a:p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CBCFDE-F8FF-4A6B-A78F-4FF199D3A70B}"/>
              </a:ext>
            </a:extLst>
          </p:cNvPr>
          <p:cNvSpPr/>
          <p:nvPr/>
        </p:nvSpPr>
        <p:spPr>
          <a:xfrm>
            <a:off x="1520969" y="6385561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231352E-0A6A-E415-D6D9-0A3A2FC9BE27}"/>
              </a:ext>
            </a:extLst>
          </p:cNvPr>
          <p:cNvSpPr/>
          <p:nvPr/>
        </p:nvSpPr>
        <p:spPr>
          <a:xfrm>
            <a:off x="295835" y="6259038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Carattere, documen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FB53E5D-2A0E-F7D5-C1D2-2CF6EEFD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80" y="734037"/>
            <a:ext cx="8019072" cy="5849081"/>
          </a:xfrm>
          <a:prstGeom prst="rect">
            <a:avLst/>
          </a:prstGeom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87E71EC6-A569-43F3-9C86-DDEA5CB6317F}"/>
              </a:ext>
            </a:extLst>
          </p:cNvPr>
          <p:cNvCxnSpPr/>
          <p:nvPr/>
        </p:nvCxnSpPr>
        <p:spPr>
          <a:xfrm>
            <a:off x="4230094" y="4627659"/>
            <a:ext cx="5724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FF5260-A437-42A1-A734-82E2FB8C96E6}"/>
              </a:ext>
            </a:extLst>
          </p:cNvPr>
          <p:cNvSpPr txBox="1"/>
          <p:nvPr/>
        </p:nvSpPr>
        <p:spPr>
          <a:xfrm>
            <a:off x="174455" y="449742"/>
            <a:ext cx="3875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DIAGRAMMA</a:t>
            </a:r>
          </a:p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E-R</a:t>
            </a:r>
            <a:endParaRPr lang="en-US" sz="40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Immagine 1" descr="Immagine che contiene diagramma, origami, testo, diseg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8279422-D4A6-0FD4-0DA4-F6B1245F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92" y="1716134"/>
            <a:ext cx="11303001" cy="473480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C4D163B-9A36-AF6D-44EF-9453F11D3140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1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CEE6-43BA-88B6-A033-4AC7E29D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6B462A6-A555-0380-FC04-6899AD8CD310}"/>
              </a:ext>
            </a:extLst>
          </p:cNvPr>
          <p:cNvSpPr/>
          <p:nvPr/>
        </p:nvSpPr>
        <p:spPr>
          <a:xfrm>
            <a:off x="128965" y="4369435"/>
            <a:ext cx="12191999" cy="248856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35F5E8-A752-1935-7B1A-B64A9CE0E2F9}"/>
              </a:ext>
            </a:extLst>
          </p:cNvPr>
          <p:cNvSpPr/>
          <p:nvPr/>
        </p:nvSpPr>
        <p:spPr>
          <a:xfrm>
            <a:off x="1889759" y="4968552"/>
            <a:ext cx="8412480" cy="812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017BA-AFCE-1C67-C5E6-CF65234C2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2063" y="560388"/>
            <a:ext cx="9667875" cy="581025"/>
          </a:xfrm>
        </p:spPr>
        <p:txBody>
          <a:bodyPr/>
          <a:lstStyle/>
          <a:p>
            <a:r>
              <a:rPr lang="en-US"/>
              <a:t>IMPLEMENTAZIONE</a:t>
            </a:r>
            <a:endParaRPr lang="en-US" b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51DC2-4B81-21B6-A589-9DC594EFD5B2}"/>
              </a:ext>
            </a:extLst>
          </p:cNvPr>
          <p:cNvGrpSpPr/>
          <p:nvPr/>
        </p:nvGrpSpPr>
        <p:grpSpPr>
          <a:xfrm>
            <a:off x="1889760" y="3142821"/>
            <a:ext cx="8412480" cy="1837856"/>
            <a:chOff x="1889760" y="2383624"/>
            <a:chExt cx="8412480" cy="1837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F27FC9-99D7-0892-D514-08959E1A5955}"/>
                </a:ext>
              </a:extLst>
            </p:cNvPr>
            <p:cNvSpPr/>
            <p:nvPr/>
          </p:nvSpPr>
          <p:spPr>
            <a:xfrm>
              <a:off x="1889760" y="2383624"/>
              <a:ext cx="8412480" cy="183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249B77-9169-6D95-7646-5BBE12E3F778}"/>
                </a:ext>
              </a:extLst>
            </p:cNvPr>
            <p:cNvCxnSpPr/>
            <p:nvPr/>
          </p:nvCxnSpPr>
          <p:spPr>
            <a:xfrm>
              <a:off x="469392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2AC530-006D-BDC0-1143-01D1C7C9B89B}"/>
                </a:ext>
              </a:extLst>
            </p:cNvPr>
            <p:cNvCxnSpPr/>
            <p:nvPr/>
          </p:nvCxnSpPr>
          <p:spPr>
            <a:xfrm>
              <a:off x="7498080" y="2484120"/>
              <a:ext cx="0" cy="1630680"/>
            </a:xfrm>
            <a:prstGeom prst="line">
              <a:avLst/>
            </a:prstGeom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F6B6FA-4017-34DA-06BA-37C3422DF081}"/>
              </a:ext>
            </a:extLst>
          </p:cNvPr>
          <p:cNvGrpSpPr/>
          <p:nvPr/>
        </p:nvGrpSpPr>
        <p:grpSpPr>
          <a:xfrm>
            <a:off x="2315311" y="3630771"/>
            <a:ext cx="1953058" cy="1069133"/>
            <a:chOff x="5570498" y="2860041"/>
            <a:chExt cx="1953058" cy="1069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0D1BD-ED54-E60E-0D38-59BF246E4746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A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partire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dal Data Definition Language (DDL) di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MySql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205452-E959-382A-5BD5-DE1075F92031}"/>
                </a:ext>
              </a:extLst>
            </p:cNvPr>
            <p:cNvSpPr txBox="1"/>
            <p:nvPr/>
          </p:nvSpPr>
          <p:spPr>
            <a:xfrm>
              <a:off x="5570498" y="2860041"/>
              <a:ext cx="1953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Reverse Engineering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F60B6B1-590D-1F1B-93D9-2B4A8A16BC27}"/>
                </a:ext>
              </a:extLst>
            </p:cNvPr>
            <p:cNvSpPr txBox="1"/>
            <p:nvPr/>
          </p:nvSpPr>
          <p:spPr>
            <a:xfrm>
              <a:off x="5976974" y="366756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D3E287-EDEC-7812-5561-05022B87D570}"/>
              </a:ext>
            </a:extLst>
          </p:cNvPr>
          <p:cNvGrpSpPr/>
          <p:nvPr/>
        </p:nvGrpSpPr>
        <p:grpSpPr>
          <a:xfrm>
            <a:off x="4996731" y="3420186"/>
            <a:ext cx="2075798" cy="1513927"/>
            <a:chOff x="5447758" y="2649456"/>
            <a:chExt cx="2075798" cy="15139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97E80-A03B-71D2-7E85-EBE520073039}"/>
                </a:ext>
              </a:extLst>
            </p:cNvPr>
            <p:cNvSpPr txBox="1"/>
            <p:nvPr/>
          </p:nvSpPr>
          <p:spPr>
            <a:xfrm>
              <a:off x="5447758" y="3291019"/>
              <a:ext cx="194061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Specifiche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dimensioni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delle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583CE6-3309-DE4B-5958-52E398873D13}"/>
                </a:ext>
              </a:extLst>
            </p:cNvPr>
            <p:cNvSpPr txBox="1"/>
            <p:nvPr/>
          </p:nvSpPr>
          <p:spPr>
            <a:xfrm>
              <a:off x="5570498" y="2649456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Sviluppo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del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modello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di Data Warehouse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E0CA23-98D3-320F-A613-8940CC65CE41}"/>
                </a:ext>
              </a:extLst>
            </p:cNvPr>
            <p:cNvSpPr txBox="1"/>
            <p:nvPr/>
          </p:nvSpPr>
          <p:spPr>
            <a:xfrm>
              <a:off x="5976974" y="3901773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  <a:hlinkClick r:id="" action="ppaction://hlinkshowjump?jump=nextslide"/>
                </a:rPr>
                <a:t>View Details</a:t>
              </a:r>
              <a:endParaRPr lang="en-US" sz="1100" b="1" i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69BBB4-2E5D-D0FE-7A26-5025B70A20ED}"/>
              </a:ext>
            </a:extLst>
          </p:cNvPr>
          <p:cNvGrpSpPr/>
          <p:nvPr/>
        </p:nvGrpSpPr>
        <p:grpSpPr>
          <a:xfrm>
            <a:off x="7923631" y="3452042"/>
            <a:ext cx="1953058" cy="1384152"/>
            <a:chOff x="5570498" y="2681312"/>
            <a:chExt cx="1953058" cy="13841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5047D5-CE6E-30C3-BEE1-7ACFDAFB6C2E}"/>
                </a:ext>
              </a:extLst>
            </p:cNvPr>
            <p:cNvSpPr txBox="1"/>
            <p:nvPr/>
          </p:nvSpPr>
          <p:spPr>
            <a:xfrm>
              <a:off x="5576722" y="3167818"/>
              <a:ext cx="19406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Misure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rispetto a determinate </a:t>
              </a:r>
              <a:r>
                <a:rPr lang="en-US" sz="1050" err="1">
                  <a:solidFill>
                    <a:schemeClr val="bg1">
                      <a:lumMod val="65000"/>
                    </a:schemeClr>
                  </a:solidFill>
                </a:rPr>
                <a:t>caratteristiche</a:t>
              </a:r>
              <a:r>
                <a:rPr lang="en-US" sz="1050">
                  <a:solidFill>
                    <a:schemeClr val="bg1">
                      <a:lumMod val="65000"/>
                    </a:schemeClr>
                  </a:solidFill>
                </a:rPr>
                <a:t> del Data Warehouse</a:t>
              </a:r>
            </a:p>
            <a:p>
              <a:pPr algn="ctr"/>
              <a:endParaRPr lang="en-US" sz="105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506C2F-44B3-6782-4692-249A44E61AD6}"/>
                </a:ext>
              </a:extLst>
            </p:cNvPr>
            <p:cNvSpPr txBox="1"/>
            <p:nvPr/>
          </p:nvSpPr>
          <p:spPr>
            <a:xfrm>
              <a:off x="5570498" y="2681312"/>
              <a:ext cx="19530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Aggregazioni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e </a:t>
              </a:r>
              <a:r>
                <a:rPr lang="en-US" sz="1400" b="1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metriche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con SQL</a:t>
              </a:r>
            </a:p>
            <a:p>
              <a:pPr algn="ctr"/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EBC451-F253-42A0-ECBF-56522206D86B}"/>
                </a:ext>
              </a:extLst>
            </p:cNvPr>
            <p:cNvSpPr txBox="1"/>
            <p:nvPr/>
          </p:nvSpPr>
          <p:spPr>
            <a:xfrm>
              <a:off x="5976974" y="3803854"/>
              <a:ext cx="1140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>
                  <a:solidFill>
                    <a:schemeClr val="accent1"/>
                  </a:solidFill>
                </a:rPr>
                <a:t>View Details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CB6C17-F631-1B5D-FFE2-E3236B15627E}"/>
              </a:ext>
            </a:extLst>
          </p:cNvPr>
          <p:cNvGrpSpPr/>
          <p:nvPr/>
        </p:nvGrpSpPr>
        <p:grpSpPr>
          <a:xfrm>
            <a:off x="8611754" y="2813674"/>
            <a:ext cx="576813" cy="576813"/>
            <a:chOff x="8611754" y="3288769"/>
            <a:chExt cx="576813" cy="5768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A5F1C1-1743-1A20-9418-77C6156D3536}"/>
                </a:ext>
              </a:extLst>
            </p:cNvPr>
            <p:cNvSpPr/>
            <p:nvPr/>
          </p:nvSpPr>
          <p:spPr>
            <a:xfrm>
              <a:off x="8611754" y="3288769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5A984981-D880-0B0D-9A1A-025B74A6A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5777" y="3440625"/>
              <a:ext cx="268766" cy="273101"/>
            </a:xfrm>
            <a:custGeom>
              <a:avLst/>
              <a:gdLst>
                <a:gd name="T0" fmla="*/ 113 w 208"/>
                <a:gd name="T1" fmla="*/ 37 h 212"/>
                <a:gd name="T2" fmla="*/ 53 w 208"/>
                <a:gd name="T3" fmla="*/ 97 h 212"/>
                <a:gd name="T4" fmla="*/ 59 w 208"/>
                <a:gd name="T5" fmla="*/ 102 h 212"/>
                <a:gd name="T6" fmla="*/ 119 w 208"/>
                <a:gd name="T7" fmla="*/ 42 h 212"/>
                <a:gd name="T8" fmla="*/ 113 w 208"/>
                <a:gd name="T9" fmla="*/ 37 h 212"/>
                <a:gd name="T10" fmla="*/ 87 w 208"/>
                <a:gd name="T11" fmla="*/ 38 h 212"/>
                <a:gd name="T12" fmla="*/ 81 w 208"/>
                <a:gd name="T13" fmla="*/ 33 h 212"/>
                <a:gd name="T14" fmla="*/ 49 w 208"/>
                <a:gd name="T15" fmla="*/ 65 h 212"/>
                <a:gd name="T16" fmla="*/ 55 w 208"/>
                <a:gd name="T17" fmla="*/ 70 h 212"/>
                <a:gd name="T18" fmla="*/ 87 w 208"/>
                <a:gd name="T19" fmla="*/ 38 h 212"/>
                <a:gd name="T20" fmla="*/ 160 w 208"/>
                <a:gd name="T21" fmla="*/ 156 h 212"/>
                <a:gd name="T22" fmla="*/ 152 w 208"/>
                <a:gd name="T23" fmla="*/ 164 h 212"/>
                <a:gd name="T24" fmla="*/ 200 w 208"/>
                <a:gd name="T25" fmla="*/ 212 h 212"/>
                <a:gd name="T26" fmla="*/ 208 w 208"/>
                <a:gd name="T27" fmla="*/ 204 h 212"/>
                <a:gd name="T28" fmla="*/ 160 w 208"/>
                <a:gd name="T29" fmla="*/ 156 h 212"/>
                <a:gd name="T30" fmla="*/ 148 w 208"/>
                <a:gd name="T31" fmla="*/ 32 h 212"/>
                <a:gd name="T32" fmla="*/ 32 w 208"/>
                <a:gd name="T33" fmla="*/ 32 h 212"/>
                <a:gd name="T34" fmla="*/ 32 w 208"/>
                <a:gd name="T35" fmla="*/ 148 h 212"/>
                <a:gd name="T36" fmla="*/ 148 w 208"/>
                <a:gd name="T37" fmla="*/ 148 h 212"/>
                <a:gd name="T38" fmla="*/ 148 w 208"/>
                <a:gd name="T39" fmla="*/ 32 h 212"/>
                <a:gd name="T40" fmla="*/ 142 w 208"/>
                <a:gd name="T41" fmla="*/ 142 h 212"/>
                <a:gd name="T42" fmla="*/ 38 w 208"/>
                <a:gd name="T43" fmla="*/ 142 h 212"/>
                <a:gd name="T44" fmla="*/ 38 w 208"/>
                <a:gd name="T45" fmla="*/ 37 h 212"/>
                <a:gd name="T46" fmla="*/ 142 w 208"/>
                <a:gd name="T47" fmla="*/ 37 h 212"/>
                <a:gd name="T48" fmla="*/ 142 w 208"/>
                <a:gd name="T49" fmla="*/ 142 h 212"/>
                <a:gd name="T50" fmla="*/ 108 w 208"/>
                <a:gd name="T51" fmla="*/ 80 h 212"/>
                <a:gd name="T52" fmla="*/ 112 w 208"/>
                <a:gd name="T53" fmla="*/ 88 h 212"/>
                <a:gd name="T54" fmla="*/ 135 w 208"/>
                <a:gd name="T55" fmla="*/ 62 h 212"/>
                <a:gd name="T56" fmla="*/ 129 w 208"/>
                <a:gd name="T57" fmla="*/ 57 h 212"/>
                <a:gd name="T58" fmla="*/ 108 w 208"/>
                <a:gd name="T59" fmla="*/ 8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8" h="212">
                  <a:moveTo>
                    <a:pt x="113" y="37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119" y="42"/>
                    <a:pt x="119" y="42"/>
                    <a:pt x="119" y="42"/>
                  </a:cubicBezTo>
                  <a:lnTo>
                    <a:pt x="113" y="37"/>
                  </a:lnTo>
                  <a:close/>
                  <a:moveTo>
                    <a:pt x="87" y="38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5" y="70"/>
                    <a:pt x="55" y="70"/>
                    <a:pt x="55" y="70"/>
                  </a:cubicBezTo>
                  <a:lnTo>
                    <a:pt x="87" y="38"/>
                  </a:lnTo>
                  <a:close/>
                  <a:moveTo>
                    <a:pt x="160" y="156"/>
                  </a:moveTo>
                  <a:cubicBezTo>
                    <a:pt x="152" y="164"/>
                    <a:pt x="152" y="164"/>
                    <a:pt x="152" y="164"/>
                  </a:cubicBezTo>
                  <a:cubicBezTo>
                    <a:pt x="200" y="212"/>
                    <a:pt x="200" y="212"/>
                    <a:pt x="200" y="212"/>
                  </a:cubicBezTo>
                  <a:cubicBezTo>
                    <a:pt x="208" y="204"/>
                    <a:pt x="208" y="204"/>
                    <a:pt x="208" y="204"/>
                  </a:cubicBezTo>
                  <a:lnTo>
                    <a:pt x="160" y="156"/>
                  </a:lnTo>
                  <a:close/>
                  <a:moveTo>
                    <a:pt x="148" y="32"/>
                  </a:moveTo>
                  <a:cubicBezTo>
                    <a:pt x="116" y="0"/>
                    <a:pt x="64" y="0"/>
                    <a:pt x="32" y="32"/>
                  </a:cubicBezTo>
                  <a:cubicBezTo>
                    <a:pt x="0" y="64"/>
                    <a:pt x="0" y="116"/>
                    <a:pt x="32" y="148"/>
                  </a:cubicBezTo>
                  <a:cubicBezTo>
                    <a:pt x="64" y="180"/>
                    <a:pt x="116" y="180"/>
                    <a:pt x="148" y="148"/>
                  </a:cubicBezTo>
                  <a:cubicBezTo>
                    <a:pt x="180" y="116"/>
                    <a:pt x="180" y="64"/>
                    <a:pt x="148" y="32"/>
                  </a:cubicBezTo>
                  <a:close/>
                  <a:moveTo>
                    <a:pt x="142" y="142"/>
                  </a:moveTo>
                  <a:cubicBezTo>
                    <a:pt x="113" y="171"/>
                    <a:pt x="67" y="171"/>
                    <a:pt x="38" y="142"/>
                  </a:cubicBezTo>
                  <a:cubicBezTo>
                    <a:pt x="9" y="113"/>
                    <a:pt x="9" y="66"/>
                    <a:pt x="38" y="37"/>
                  </a:cubicBezTo>
                  <a:cubicBezTo>
                    <a:pt x="67" y="8"/>
                    <a:pt x="113" y="8"/>
                    <a:pt x="142" y="37"/>
                  </a:cubicBezTo>
                  <a:cubicBezTo>
                    <a:pt x="171" y="66"/>
                    <a:pt x="171" y="113"/>
                    <a:pt x="142" y="142"/>
                  </a:cubicBezTo>
                  <a:close/>
                  <a:moveTo>
                    <a:pt x="108" y="80"/>
                  </a:moveTo>
                  <a:cubicBezTo>
                    <a:pt x="112" y="88"/>
                    <a:pt x="112" y="88"/>
                    <a:pt x="112" y="88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29" y="57"/>
                    <a:pt x="129" y="57"/>
                    <a:pt x="129" y="57"/>
                  </a:cubicBezTo>
                  <a:lnTo>
                    <a:pt x="108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7B379-D8E4-A266-5BDA-D316517F664B}"/>
              </a:ext>
            </a:extLst>
          </p:cNvPr>
          <p:cNvGrpSpPr/>
          <p:nvPr/>
        </p:nvGrpSpPr>
        <p:grpSpPr>
          <a:xfrm>
            <a:off x="3003434" y="2843000"/>
            <a:ext cx="576813" cy="576813"/>
            <a:chOff x="3003434" y="3318095"/>
            <a:chExt cx="576813" cy="5768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3514DC-2BFC-8330-8184-A2B59C301E54}"/>
                </a:ext>
              </a:extLst>
            </p:cNvPr>
            <p:cNvSpPr/>
            <p:nvPr/>
          </p:nvSpPr>
          <p:spPr>
            <a:xfrm>
              <a:off x="3003434" y="3318095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367B2702-762F-6241-3722-3414CC5726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2876" y="3487291"/>
              <a:ext cx="257929" cy="238421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C69DC2-48FF-0940-DF94-66873718CFFF}"/>
              </a:ext>
            </a:extLst>
          </p:cNvPr>
          <p:cNvGrpSpPr/>
          <p:nvPr/>
        </p:nvGrpSpPr>
        <p:grpSpPr>
          <a:xfrm>
            <a:off x="5807594" y="2828337"/>
            <a:ext cx="576813" cy="576813"/>
            <a:chOff x="5807594" y="3303432"/>
            <a:chExt cx="576813" cy="57681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035626-5738-25D5-4EB6-27C81F5DDB54}"/>
                </a:ext>
              </a:extLst>
            </p:cNvPr>
            <p:cNvSpPr/>
            <p:nvPr/>
          </p:nvSpPr>
          <p:spPr>
            <a:xfrm>
              <a:off x="5807594" y="3303432"/>
              <a:ext cx="576813" cy="576813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A3772FE4-09D5-89ED-F8CC-FCEFFB5B8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7036" y="3461790"/>
              <a:ext cx="257929" cy="260096"/>
            </a:xfrm>
            <a:custGeom>
              <a:avLst/>
              <a:gdLst>
                <a:gd name="T0" fmla="*/ 88 w 200"/>
                <a:gd name="T1" fmla="*/ 31 h 200"/>
                <a:gd name="T2" fmla="*/ 113 w 200"/>
                <a:gd name="T3" fmla="*/ 31 h 200"/>
                <a:gd name="T4" fmla="*/ 143 w 200"/>
                <a:gd name="T5" fmla="*/ 14 h 200"/>
                <a:gd name="T6" fmla="*/ 157 w 200"/>
                <a:gd name="T7" fmla="*/ 61 h 200"/>
                <a:gd name="T8" fmla="*/ 191 w 200"/>
                <a:gd name="T9" fmla="*/ 70 h 200"/>
                <a:gd name="T10" fmla="*/ 168 w 200"/>
                <a:gd name="T11" fmla="*/ 114 h 200"/>
                <a:gd name="T12" fmla="*/ 185 w 200"/>
                <a:gd name="T13" fmla="*/ 144 h 200"/>
                <a:gd name="T14" fmla="*/ 139 w 200"/>
                <a:gd name="T15" fmla="*/ 159 h 200"/>
                <a:gd name="T16" fmla="*/ 130 w 200"/>
                <a:gd name="T17" fmla="*/ 192 h 200"/>
                <a:gd name="T18" fmla="*/ 99 w 200"/>
                <a:gd name="T19" fmla="*/ 171 h 200"/>
                <a:gd name="T20" fmla="*/ 68 w 200"/>
                <a:gd name="T21" fmla="*/ 191 h 200"/>
                <a:gd name="T22" fmla="*/ 59 w 200"/>
                <a:gd name="T23" fmla="*/ 159 h 200"/>
                <a:gd name="T24" fmla="*/ 13 w 200"/>
                <a:gd name="T25" fmla="*/ 142 h 200"/>
                <a:gd name="T26" fmla="*/ 30 w 200"/>
                <a:gd name="T27" fmla="*/ 112 h 200"/>
                <a:gd name="T28" fmla="*/ 9 w 200"/>
                <a:gd name="T29" fmla="*/ 68 h 200"/>
                <a:gd name="T30" fmla="*/ 43 w 200"/>
                <a:gd name="T31" fmla="*/ 59 h 200"/>
                <a:gd name="T32" fmla="*/ 58 w 200"/>
                <a:gd name="T33" fmla="*/ 13 h 200"/>
                <a:gd name="T34" fmla="*/ 101 w 200"/>
                <a:gd name="T35" fmla="*/ 134 h 200"/>
                <a:gd name="T36" fmla="*/ 101 w 200"/>
                <a:gd name="T37" fmla="*/ 68 h 200"/>
                <a:gd name="T38" fmla="*/ 101 w 200"/>
                <a:gd name="T39" fmla="*/ 134 h 200"/>
                <a:gd name="T40" fmla="*/ 67 w 200"/>
                <a:gd name="T41" fmla="*/ 1 h 200"/>
                <a:gd name="T42" fmla="*/ 50 w 200"/>
                <a:gd name="T43" fmla="*/ 13 h 200"/>
                <a:gd name="T44" fmla="*/ 39 w 200"/>
                <a:gd name="T45" fmla="*/ 51 h 200"/>
                <a:gd name="T46" fmla="*/ 14 w 200"/>
                <a:gd name="T47" fmla="*/ 48 h 200"/>
                <a:gd name="T48" fmla="*/ 2 w 200"/>
                <a:gd name="T49" fmla="*/ 65 h 200"/>
                <a:gd name="T50" fmla="*/ 22 w 200"/>
                <a:gd name="T51" fmla="*/ 89 h 200"/>
                <a:gd name="T52" fmla="*/ 3 w 200"/>
                <a:gd name="T53" fmla="*/ 124 h 200"/>
                <a:gd name="T54" fmla="*/ 6 w 200"/>
                <a:gd name="T55" fmla="*/ 145 h 200"/>
                <a:gd name="T56" fmla="*/ 14 w 200"/>
                <a:gd name="T57" fmla="*/ 150 h 200"/>
                <a:gd name="T58" fmla="*/ 51 w 200"/>
                <a:gd name="T59" fmla="*/ 162 h 200"/>
                <a:gd name="T60" fmla="*/ 53 w 200"/>
                <a:gd name="T61" fmla="*/ 194 h 200"/>
                <a:gd name="T62" fmla="*/ 68 w 200"/>
                <a:gd name="T63" fmla="*/ 199 h 200"/>
                <a:gd name="T64" fmla="*/ 89 w 200"/>
                <a:gd name="T65" fmla="*/ 179 h 200"/>
                <a:gd name="T66" fmla="*/ 109 w 200"/>
                <a:gd name="T67" fmla="*/ 179 h 200"/>
                <a:gd name="T68" fmla="*/ 130 w 200"/>
                <a:gd name="T69" fmla="*/ 200 h 200"/>
                <a:gd name="T70" fmla="*/ 144 w 200"/>
                <a:gd name="T71" fmla="*/ 195 h 200"/>
                <a:gd name="T72" fmla="*/ 147 w 200"/>
                <a:gd name="T73" fmla="*/ 163 h 200"/>
                <a:gd name="T74" fmla="*/ 185 w 200"/>
                <a:gd name="T75" fmla="*/ 152 h 200"/>
                <a:gd name="T76" fmla="*/ 193 w 200"/>
                <a:gd name="T77" fmla="*/ 147 h 200"/>
                <a:gd name="T78" fmla="*/ 195 w 200"/>
                <a:gd name="T79" fmla="*/ 126 h 200"/>
                <a:gd name="T80" fmla="*/ 177 w 200"/>
                <a:gd name="T81" fmla="*/ 92 h 200"/>
                <a:gd name="T82" fmla="*/ 198 w 200"/>
                <a:gd name="T83" fmla="*/ 67 h 200"/>
                <a:gd name="T84" fmla="*/ 186 w 200"/>
                <a:gd name="T85" fmla="*/ 50 h 200"/>
                <a:gd name="T86" fmla="*/ 161 w 200"/>
                <a:gd name="T87" fmla="*/ 52 h 200"/>
                <a:gd name="T88" fmla="*/ 151 w 200"/>
                <a:gd name="T89" fmla="*/ 15 h 200"/>
                <a:gd name="T90" fmla="*/ 135 w 200"/>
                <a:gd name="T91" fmla="*/ 1 h 200"/>
                <a:gd name="T92" fmla="*/ 126 w 200"/>
                <a:gd name="T93" fmla="*/ 4 h 200"/>
                <a:gd name="T94" fmla="*/ 100 w 200"/>
                <a:gd name="T95" fmla="*/ 22 h 200"/>
                <a:gd name="T96" fmla="*/ 76 w 200"/>
                <a:gd name="T97" fmla="*/ 3 h 200"/>
                <a:gd name="T98" fmla="*/ 101 w 200"/>
                <a:gd name="T99" fmla="*/ 126 h 200"/>
                <a:gd name="T100" fmla="*/ 101 w 200"/>
                <a:gd name="T101" fmla="*/ 76 h 200"/>
                <a:gd name="T102" fmla="*/ 101 w 200"/>
                <a:gd name="T103" fmla="*/ 12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0" h="200">
                  <a:moveTo>
                    <a:pt x="70" y="8"/>
                  </a:moveTo>
                  <a:cubicBezTo>
                    <a:pt x="88" y="31"/>
                    <a:pt x="88" y="31"/>
                    <a:pt x="88" y="31"/>
                  </a:cubicBezTo>
                  <a:cubicBezTo>
                    <a:pt x="92" y="30"/>
                    <a:pt x="96" y="30"/>
                    <a:pt x="100" y="30"/>
                  </a:cubicBezTo>
                  <a:cubicBezTo>
                    <a:pt x="104" y="30"/>
                    <a:pt x="108" y="30"/>
                    <a:pt x="113" y="31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7" y="48"/>
                    <a:pt x="153" y="54"/>
                    <a:pt x="157" y="61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0" y="96"/>
                    <a:pt x="170" y="105"/>
                    <a:pt x="168" y="114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57" y="141"/>
                    <a:pt x="157" y="141"/>
                    <a:pt x="157" y="141"/>
                  </a:cubicBezTo>
                  <a:cubicBezTo>
                    <a:pt x="152" y="148"/>
                    <a:pt x="146" y="154"/>
                    <a:pt x="139" y="159"/>
                  </a:cubicBezTo>
                  <a:cubicBezTo>
                    <a:pt x="141" y="187"/>
                    <a:pt x="141" y="187"/>
                    <a:pt x="141" y="187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12" y="170"/>
                    <a:pt x="112" y="170"/>
                    <a:pt x="112" y="170"/>
                  </a:cubicBezTo>
                  <a:cubicBezTo>
                    <a:pt x="108" y="171"/>
                    <a:pt x="104" y="171"/>
                    <a:pt x="99" y="171"/>
                  </a:cubicBezTo>
                  <a:cubicBezTo>
                    <a:pt x="95" y="171"/>
                    <a:pt x="90" y="171"/>
                    <a:pt x="86" y="170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53"/>
                    <a:pt x="46" y="147"/>
                    <a:pt x="41" y="139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04"/>
                    <a:pt x="29" y="95"/>
                    <a:pt x="31" y="86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8" y="52"/>
                    <a:pt x="54" y="46"/>
                    <a:pt x="61" y="4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101" y="134"/>
                  </a:moveTo>
                  <a:cubicBezTo>
                    <a:pt x="119" y="134"/>
                    <a:pt x="134" y="119"/>
                    <a:pt x="134" y="101"/>
                  </a:cubicBezTo>
                  <a:cubicBezTo>
                    <a:pt x="134" y="83"/>
                    <a:pt x="119" y="68"/>
                    <a:pt x="101" y="68"/>
                  </a:cubicBezTo>
                  <a:cubicBezTo>
                    <a:pt x="83" y="68"/>
                    <a:pt x="68" y="83"/>
                    <a:pt x="68" y="101"/>
                  </a:cubicBezTo>
                  <a:cubicBezTo>
                    <a:pt x="68" y="119"/>
                    <a:pt x="83" y="134"/>
                    <a:pt x="101" y="134"/>
                  </a:cubicBezTo>
                  <a:moveTo>
                    <a:pt x="70" y="0"/>
                  </a:moveTo>
                  <a:cubicBezTo>
                    <a:pt x="69" y="0"/>
                    <a:pt x="68" y="0"/>
                    <a:pt x="67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2" y="6"/>
                    <a:pt x="50" y="10"/>
                    <a:pt x="50" y="13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7" y="42"/>
                    <a:pt x="43" y="46"/>
                    <a:pt x="39" y="51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4" y="48"/>
                    <a:pt x="14" y="48"/>
                  </a:cubicBezTo>
                  <a:cubicBezTo>
                    <a:pt x="11" y="48"/>
                    <a:pt x="8" y="50"/>
                    <a:pt x="7" y="53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8"/>
                    <a:pt x="1" y="72"/>
                    <a:pt x="4" y="74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1" y="96"/>
                    <a:pt x="21" y="102"/>
                    <a:pt x="22" y="109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1" y="126"/>
                    <a:pt x="0" y="130"/>
                    <a:pt x="1" y="13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8"/>
                    <a:pt x="10" y="150"/>
                    <a:pt x="13" y="150"/>
                  </a:cubicBezTo>
                  <a:cubicBezTo>
                    <a:pt x="13" y="150"/>
                    <a:pt x="13" y="150"/>
                    <a:pt x="14" y="150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41" y="153"/>
                    <a:pt x="46" y="158"/>
                    <a:pt x="51" y="162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9"/>
                    <a:pt x="50" y="192"/>
                    <a:pt x="53" y="194"/>
                  </a:cubicBezTo>
                  <a:cubicBezTo>
                    <a:pt x="65" y="199"/>
                    <a:pt x="65" y="199"/>
                    <a:pt x="65" y="199"/>
                  </a:cubicBezTo>
                  <a:cubicBezTo>
                    <a:pt x="66" y="199"/>
                    <a:pt x="67" y="199"/>
                    <a:pt x="68" y="199"/>
                  </a:cubicBezTo>
                  <a:cubicBezTo>
                    <a:pt x="70" y="199"/>
                    <a:pt x="72" y="198"/>
                    <a:pt x="74" y="196"/>
                  </a:cubicBezTo>
                  <a:cubicBezTo>
                    <a:pt x="89" y="179"/>
                    <a:pt x="89" y="179"/>
                    <a:pt x="89" y="179"/>
                  </a:cubicBezTo>
                  <a:cubicBezTo>
                    <a:pt x="92" y="179"/>
                    <a:pt x="96" y="179"/>
                    <a:pt x="99" y="179"/>
                  </a:cubicBezTo>
                  <a:cubicBezTo>
                    <a:pt x="103" y="179"/>
                    <a:pt x="106" y="179"/>
                    <a:pt x="109" y="179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5" y="199"/>
                    <a:pt x="127" y="200"/>
                    <a:pt x="130" y="200"/>
                  </a:cubicBezTo>
                  <a:cubicBezTo>
                    <a:pt x="131" y="200"/>
                    <a:pt x="132" y="200"/>
                    <a:pt x="133" y="199"/>
                  </a:cubicBezTo>
                  <a:cubicBezTo>
                    <a:pt x="144" y="195"/>
                    <a:pt x="144" y="195"/>
                    <a:pt x="144" y="195"/>
                  </a:cubicBezTo>
                  <a:cubicBezTo>
                    <a:pt x="147" y="193"/>
                    <a:pt x="149" y="190"/>
                    <a:pt x="149" y="187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52" y="159"/>
                    <a:pt x="157" y="154"/>
                    <a:pt x="161" y="149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9" y="152"/>
                    <a:pt x="192" y="150"/>
                    <a:pt x="193" y="147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2"/>
                    <a:pt x="198" y="128"/>
                    <a:pt x="195" y="126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4"/>
                    <a:pt x="178" y="98"/>
                    <a:pt x="177" y="9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9" y="74"/>
                    <a:pt x="200" y="70"/>
                    <a:pt x="198" y="67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3" y="52"/>
                    <a:pt x="190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7" y="48"/>
                    <a:pt x="153" y="43"/>
                    <a:pt x="148" y="39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1"/>
                    <a:pt x="149" y="8"/>
                    <a:pt x="146" y="6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4" y="1"/>
                    <a:pt x="133" y="1"/>
                    <a:pt x="132" y="1"/>
                  </a:cubicBezTo>
                  <a:cubicBezTo>
                    <a:pt x="129" y="1"/>
                    <a:pt x="127" y="2"/>
                    <a:pt x="126" y="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6" y="22"/>
                    <a:pt x="103" y="22"/>
                    <a:pt x="100" y="22"/>
                  </a:cubicBezTo>
                  <a:cubicBezTo>
                    <a:pt x="97" y="22"/>
                    <a:pt x="94" y="22"/>
                    <a:pt x="92" y="2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2" y="0"/>
                    <a:pt x="70" y="0"/>
                  </a:cubicBezTo>
                  <a:close/>
                  <a:moveTo>
                    <a:pt x="101" y="126"/>
                  </a:moveTo>
                  <a:cubicBezTo>
                    <a:pt x="87" y="126"/>
                    <a:pt x="76" y="115"/>
                    <a:pt x="76" y="101"/>
                  </a:cubicBezTo>
                  <a:cubicBezTo>
                    <a:pt x="76" y="87"/>
                    <a:pt x="87" y="76"/>
                    <a:pt x="101" y="76"/>
                  </a:cubicBezTo>
                  <a:cubicBezTo>
                    <a:pt x="115" y="76"/>
                    <a:pt x="126" y="87"/>
                    <a:pt x="126" y="101"/>
                  </a:cubicBezTo>
                  <a:cubicBezTo>
                    <a:pt x="126" y="115"/>
                    <a:pt x="115" y="126"/>
                    <a:pt x="101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00A3EA3E-F95F-5640-4F20-39A6243D4C56}"/>
              </a:ext>
            </a:extLst>
          </p:cNvPr>
          <p:cNvSpPr/>
          <p:nvPr/>
        </p:nvSpPr>
        <p:spPr>
          <a:xfrm>
            <a:off x="11522719" y="6237138"/>
            <a:ext cx="395890" cy="39589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C9A0A-7F79-3188-8A98-36BD0A14E02E}"/>
              </a:ext>
            </a:extLst>
          </p:cNvPr>
          <p:cNvSpPr txBox="1"/>
          <p:nvPr/>
        </p:nvSpPr>
        <p:spPr>
          <a:xfrm>
            <a:off x="11433555" y="6323185"/>
            <a:ext cx="5742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bg1"/>
                </a:solidFill>
                <a:latin typeface="+mj-lt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6</a:t>
            </a:fld>
            <a:endParaRPr lang="id-ID" sz="1400" b="1" i="0">
              <a:solidFill>
                <a:schemeClr val="bg1"/>
              </a:solidFill>
              <a:latin typeface="+mj-lt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91C9933-5D81-B9DF-00C9-3028D000E3D6}"/>
              </a:ext>
            </a:extLst>
          </p:cNvPr>
          <p:cNvSpPr/>
          <p:nvPr/>
        </p:nvSpPr>
        <p:spPr>
          <a:xfrm>
            <a:off x="1912202" y="2827921"/>
            <a:ext cx="2804160" cy="2287703"/>
          </a:xfrm>
          <a:prstGeom prst="rect">
            <a:avLst/>
          </a:prstGeom>
          <a:solidFill>
            <a:schemeClr val="bg2">
              <a:alpha val="51256"/>
            </a:schemeClr>
          </a:solidFill>
          <a:ln w="0">
            <a:solidFill>
              <a:schemeClr val="bg1"/>
            </a:solidFill>
          </a:ln>
          <a:effectLst>
            <a:softEdge rad="183526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81532A9-27FE-8CB7-7C97-23008046AA10}"/>
              </a:ext>
            </a:extLst>
          </p:cNvPr>
          <p:cNvSpPr/>
          <p:nvPr/>
        </p:nvSpPr>
        <p:spPr>
          <a:xfrm>
            <a:off x="7501192" y="2813674"/>
            <a:ext cx="2801047" cy="2275577"/>
          </a:xfrm>
          <a:prstGeom prst="rect">
            <a:avLst/>
          </a:prstGeom>
          <a:solidFill>
            <a:schemeClr val="bg2">
              <a:alpha val="51256"/>
            </a:schemeClr>
          </a:solidFill>
          <a:ln w="0"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3E49C17-8D7E-B502-BA2B-8BB1CE4AC5D4}"/>
              </a:ext>
            </a:extLst>
          </p:cNvPr>
          <p:cNvSpPr/>
          <p:nvPr/>
        </p:nvSpPr>
        <p:spPr>
          <a:xfrm>
            <a:off x="355600" y="6323185"/>
            <a:ext cx="1959711" cy="40781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2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F251-FB96-B01B-1E61-70069F30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10C2C7E-9CC5-5574-3518-102335E0FB65}"/>
              </a:ext>
            </a:extLst>
          </p:cNvPr>
          <p:cNvSpPr txBox="1"/>
          <p:nvPr/>
        </p:nvSpPr>
        <p:spPr>
          <a:xfrm>
            <a:off x="1618097" y="0"/>
            <a:ext cx="8955805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FATTO, DIMENSIONI E MISURE</a:t>
            </a:r>
          </a:p>
          <a:p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0CDCF4-FF13-2C12-F592-371A2AF4A7D1}"/>
              </a:ext>
            </a:extLst>
          </p:cNvPr>
          <p:cNvSpPr txBox="1"/>
          <p:nvPr/>
        </p:nvSpPr>
        <p:spPr>
          <a:xfrm>
            <a:off x="584199" y="878032"/>
            <a:ext cx="11023600" cy="63094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None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📌 </a:t>
            </a:r>
            <a:r>
              <a:rPr lang="it-IT" sz="2300" b="1" i="0" u="none" strike="noStrike">
                <a:effectLst/>
              </a:rPr>
              <a:t>Fatto </a:t>
            </a:r>
            <a:r>
              <a:rPr lang="it-IT" sz="2300"/>
              <a:t>-&gt; </a:t>
            </a:r>
            <a:r>
              <a:rPr lang="it-IT" sz="2300" b="0" i="0" u="none" strike="noStrike">
                <a:effectLst/>
              </a:rPr>
              <a:t>Il fatto principale del nostro Data </a:t>
            </a:r>
            <a:r>
              <a:rPr lang="it-IT" sz="2300" b="0" i="0" u="none" strike="noStrike" err="1">
                <a:effectLst/>
              </a:rPr>
              <a:t>Warehouse</a:t>
            </a:r>
            <a:r>
              <a:rPr lang="it-IT" sz="2300" b="0" i="0" u="none" strike="noStrike">
                <a:effectLst/>
              </a:rPr>
              <a:t> è l'</a:t>
            </a:r>
            <a:r>
              <a:rPr lang="it-IT" sz="2300" b="1" i="0" u="none" strike="noStrike">
                <a:effectLst/>
              </a:rPr>
              <a:t>analisi degli ordini (</a:t>
            </a:r>
            <a:r>
              <a:rPr lang="it-IT" sz="2300" b="1" i="0" u="none" strike="noStrike" err="1">
                <a:effectLst/>
              </a:rPr>
              <a:t>InvoiceLine</a:t>
            </a:r>
            <a:r>
              <a:rPr lang="it-IT" sz="2300" b="1" i="0" u="none" strike="noStrike">
                <a:effectLst/>
              </a:rPr>
              <a:t>)</a:t>
            </a:r>
            <a:r>
              <a:rPr lang="it-IT" sz="2300" b="0" i="0" u="none" strike="noStrike">
                <a:effectLst/>
              </a:rPr>
              <a:t>, che comprende le vendite dei brani musicali.</a:t>
            </a:r>
          </a:p>
          <a:p>
            <a:pPr>
              <a:buNone/>
            </a:pP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📌 Dimensioni</a:t>
            </a:r>
            <a:r>
              <a:rPr lang="it-IT" sz="2300" b="0" i="0" u="none" strike="noStrike">
                <a:solidFill>
                  <a:srgbClr val="000000"/>
                </a:solidFill>
                <a:effectLst/>
              </a:rPr>
              <a:t> -&gt; L'analisi degli ordini viene effettuata rispetto a diverse dimensioni:</a:t>
            </a:r>
            <a:endParaRPr lang="it-IT" sz="2300" b="0" i="0" u="none" strike="noStrike">
              <a:solidFill>
                <a:srgbClr val="000000"/>
              </a:solidFill>
              <a:effectLst/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Tempo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Brano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Cliente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>
                <a:solidFill>
                  <a:srgbClr val="000000"/>
                </a:solidFill>
                <a:ea typeface="Calibri Light"/>
                <a:cs typeface="Calibri Light"/>
              </a:rPr>
              <a:t> Ordine</a:t>
            </a:r>
            <a:endParaRPr lang="it-IT" sz="2300" b="1" i="0" u="none" strike="noStrike">
              <a:solidFill>
                <a:srgbClr val="000000"/>
              </a:solidFill>
              <a:effectLst/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2300" b="1">
              <a:solidFill>
                <a:srgbClr val="000000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2300" b="1">
              <a:solidFill>
                <a:srgbClr val="000000"/>
              </a:solidFill>
            </a:endParaRPr>
          </a:p>
          <a:p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📌Misure -&gt;  </a:t>
            </a:r>
            <a:r>
              <a:rPr lang="it-IT" sz="2300" i="0" u="none" strike="noStrike">
                <a:solidFill>
                  <a:srgbClr val="000000"/>
                </a:solidFill>
                <a:effectLst/>
              </a:rPr>
              <a:t>Le misure che verranno calcolate </a:t>
            </a:r>
            <a:r>
              <a:rPr lang="it-IT" sz="2300">
                <a:solidFill>
                  <a:srgbClr val="000000"/>
                </a:solidFill>
              </a:rPr>
              <a:t>includono:</a:t>
            </a:r>
            <a:endParaRPr lang="it-IT" sz="2300">
              <a:solidFill>
                <a:srgbClr val="000000"/>
              </a:solidFill>
              <a:ea typeface="Calibri Light"/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>
                <a:solidFill>
                  <a:srgbClr val="000000"/>
                </a:solidFill>
              </a:rPr>
              <a:t> </a:t>
            </a: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Valore totale delle vendite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 Numero di ordini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 Numero di brani per ordine</a:t>
            </a:r>
            <a:endParaRPr lang="it-IT" sz="2300" b="0" i="0" u="none" strike="noStrike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300" b="1" i="0" u="none" strike="noStrike">
                <a:solidFill>
                  <a:srgbClr val="000000"/>
                </a:solidFill>
                <a:effectLst/>
              </a:rPr>
              <a:t>  </a:t>
            </a:r>
            <a:r>
              <a:rPr lang="it-IT" sz="2300" b="1">
                <a:solidFill>
                  <a:srgbClr val="000000"/>
                </a:solidFill>
              </a:rPr>
              <a:t>Numero ordini e spesa totale per cliente</a:t>
            </a:r>
            <a:endParaRPr lang="it-IT" sz="2300" b="1">
              <a:solidFill>
                <a:srgbClr val="000000"/>
              </a:solidFill>
              <a:ea typeface="Calibri Light"/>
              <a:cs typeface="Calibri Light"/>
            </a:endParaRPr>
          </a:p>
          <a:p>
            <a:r>
              <a:rPr lang="it-IT" sz="2300" b="1">
                <a:solidFill>
                  <a:srgbClr val="000000"/>
                </a:solidFill>
                <a:ea typeface="Calibri Light"/>
                <a:cs typeface="Calibri Light"/>
              </a:rPr>
              <a:t>  </a:t>
            </a:r>
            <a:endParaRPr lang="it-IT" sz="2300" b="1" i="0" u="none" strike="noStrike">
              <a:solidFill>
                <a:srgbClr val="000000"/>
              </a:solidFill>
              <a:effectLst/>
              <a:ea typeface="Calibri Light"/>
              <a:cs typeface="Calibri Light"/>
            </a:endParaRPr>
          </a:p>
          <a:p>
            <a:pPr algn="l"/>
            <a:endParaRPr lang="it-IT" i="0" u="none" strike="noStrike">
              <a:solidFill>
                <a:srgbClr val="000000"/>
              </a:solidFill>
              <a:effectLst/>
            </a:endParaRPr>
          </a:p>
          <a:p>
            <a:endParaRPr lang="it-IT">
              <a:solidFill>
                <a:srgbClr val="000000"/>
              </a:solidFill>
              <a:ea typeface="Calibri Light"/>
              <a:cs typeface="Calibri Ligh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17E11F6-A515-3651-F02E-47F3786AF69C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2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9649B-C1A9-DDA4-E8C4-A2925DA15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F792CAF-02AA-D44B-5E6F-7FF8BDD95D13}"/>
              </a:ext>
            </a:extLst>
          </p:cNvPr>
          <p:cNvSpPr txBox="1"/>
          <p:nvPr/>
        </p:nvSpPr>
        <p:spPr>
          <a:xfrm>
            <a:off x="1618097" y="139700"/>
            <a:ext cx="8955805" cy="1323439"/>
          </a:xfrm>
          <a:prstGeom prst="rect">
            <a:avLst/>
          </a:prstGeom>
          <a:noFill/>
          <a:effectLst>
            <a:softEdge rad="572127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ALBERO DEGLI ATTRIBUTI INIZIALE</a:t>
            </a:r>
          </a:p>
          <a:p>
            <a:endParaRPr lang="en-US" sz="4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976094-1A68-3D09-443B-3D7BD936E27E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diagramma, linea, origami, modello&#10;&#10;Il contenuto generato dall'IA potrebbe non essere corretto.">
            <a:extLst>
              <a:ext uri="{FF2B5EF4-FFF2-40B4-BE49-F238E27FC236}">
                <a16:creationId xmlns:a16="http://schemas.microsoft.com/office/drawing/2014/main" id="{C8CD01A7-3EA0-6EFD-6D58-8C30E021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7" y="1238693"/>
            <a:ext cx="11654085" cy="43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1EBE-CB43-44D7-E3D2-9ACB3827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E0E1263-2DC4-53E5-4EA0-711E8AD0BBA7}"/>
              </a:ext>
            </a:extLst>
          </p:cNvPr>
          <p:cNvSpPr txBox="1"/>
          <p:nvPr/>
        </p:nvSpPr>
        <p:spPr>
          <a:xfrm>
            <a:off x="4158485" y="217260"/>
            <a:ext cx="3875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POTATURE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F4ABACF-FF21-E98D-CB39-47971D21090D}"/>
              </a:ext>
            </a:extLst>
          </p:cNvPr>
          <p:cNvSpPr/>
          <p:nvPr/>
        </p:nvSpPr>
        <p:spPr>
          <a:xfrm>
            <a:off x="317500" y="6388100"/>
            <a:ext cx="20193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diagramma, linea, testo, mapp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25941C6-EB94-DA2C-D0CC-88A8BBE5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84" y="925146"/>
            <a:ext cx="10121231" cy="58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#in-sight 00 Turquoise-blue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FAEBF"/>
      </a:accent1>
      <a:accent2>
        <a:srgbClr val="04C7EE"/>
      </a:accent2>
      <a:accent3>
        <a:srgbClr val="5C74DC"/>
      </a:accent3>
      <a:accent4>
        <a:srgbClr val="6993BF"/>
      </a:accent4>
      <a:accent5>
        <a:srgbClr val="73B8BE"/>
      </a:accent5>
      <a:accent6>
        <a:srgbClr val="93B1CF"/>
      </a:accent6>
      <a:hlink>
        <a:srgbClr val="0563C1"/>
      </a:hlink>
      <a:folHlink>
        <a:srgbClr val="954F72"/>
      </a:folHlink>
    </a:clrScheme>
    <a:fontScheme name="Custom 6">
      <a:majorFont>
        <a:latin typeface="Lato Heavy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388</Words>
  <Application>Microsoft Macintosh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 Light</vt:lpstr>
      <vt:lpstr>Lato Heavy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rrgraph3</dc:creator>
  <cp:lastModifiedBy>GIANNETTI LORENZO</cp:lastModifiedBy>
  <cp:revision>3</cp:revision>
  <dcterms:created xsi:type="dcterms:W3CDTF">2017-09-20T06:31:19Z</dcterms:created>
  <dcterms:modified xsi:type="dcterms:W3CDTF">2025-04-04T14:23:16Z</dcterms:modified>
</cp:coreProperties>
</file>